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253"/>
  </p:notesMasterIdLst>
  <p:sldIdLst>
    <p:sldId id="257" r:id="rId6"/>
    <p:sldId id="267" r:id="rId7"/>
    <p:sldId id="268" r:id="rId8"/>
    <p:sldId id="277" r:id="rId9"/>
    <p:sldId id="514" r:id="rId10"/>
    <p:sldId id="511" r:id="rId11"/>
    <p:sldId id="513" r:id="rId12"/>
    <p:sldId id="515" r:id="rId13"/>
    <p:sldId id="270" r:id="rId14"/>
    <p:sldId id="261" r:id="rId15"/>
    <p:sldId id="269" r:id="rId16"/>
    <p:sldId id="271" r:id="rId17"/>
    <p:sldId id="272" r:id="rId18"/>
    <p:sldId id="273" r:id="rId19"/>
    <p:sldId id="274" r:id="rId20"/>
    <p:sldId id="275" r:id="rId21"/>
    <p:sldId id="276"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2" r:id="rId213"/>
    <p:sldId id="471"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497" r:id="rId239"/>
    <p:sldId id="498" r:id="rId240"/>
    <p:sldId id="499" r:id="rId241"/>
    <p:sldId id="500" r:id="rId242"/>
    <p:sldId id="501" r:id="rId243"/>
    <p:sldId id="502" r:id="rId244"/>
    <p:sldId id="503" r:id="rId245"/>
    <p:sldId id="504" r:id="rId246"/>
    <p:sldId id="505" r:id="rId247"/>
    <p:sldId id="506" r:id="rId248"/>
    <p:sldId id="507" r:id="rId249"/>
    <p:sldId id="508" r:id="rId250"/>
    <p:sldId id="509" r:id="rId251"/>
    <p:sldId id="510" r:id="rId2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093C55-2BAF-49D2-855B-D93102E915B7}">
          <p14:sldIdLst>
            <p14:sldId id="257"/>
            <p14:sldId id="267"/>
            <p14:sldId id="268"/>
            <p14:sldId id="277"/>
            <p14:sldId id="514"/>
            <p14:sldId id="511"/>
            <p14:sldId id="513"/>
            <p14:sldId id="515"/>
            <p14:sldId id="270"/>
            <p14:sldId id="261"/>
            <p14:sldId id="269"/>
            <p14:sldId id="271"/>
            <p14:sldId id="272"/>
            <p14:sldId id="273"/>
            <p14:sldId id="274"/>
            <p14:sldId id="275"/>
            <p14:sldId id="276"/>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2"/>
            <p14:sldId id="471"/>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02DB68-36F1-295B-754F-321839F985F6}" name="Emilie Hadjicosta" initials="EH" userId="S::emilie.hadjicosta@apm.org.uk::bbd620ee-bbc9-4a4d-b3b5-192fdf526437" providerId="AD"/>
  <p188:author id="{6D443E7F-5A27-9481-8A7C-156DC16A7224}" name="Charlie Pollard" initials="CP" userId="S::charlie.pollard@apm.org.uk::942b1d71-109c-4741-8b2a-edb47ae8eeb1" providerId="AD"/>
  <p188:author id="{724AF3DA-B6AE-5D7E-651F-85CB162E7668}" name="Emily Thornton" initials="ET" userId="S::emily.thornton@apm.org.uk::915e4d15-75fb-43c5-ba43-74997403c052" providerId="AD"/>
  <p188:author id="{F50961EA-6AF2-6FF0-9F95-FA83160D5E7E}" name="Emily Long" initials="EL" userId="S::emily.long@apm.org.uk::291e5957-30f7-4523-936c-93149850591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9C536-B18A-4D54-ACD1-326551E8DDBF}" v="1" dt="2026-02-05T13:24:3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26"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microsoft.com/office/2016/11/relationships/changesInfo" Target="changesInfos/changesInfo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microsoft.com/office/2015/10/relationships/revisionInfo" Target="revisionInfo.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microsoft.com/office/2018/10/relationships/authors" Target="authors.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220" Type="http://schemas.openxmlformats.org/officeDocument/2006/relationships/slide" Target="slides/slide215.xml"/><Relationship Id="rId241" Type="http://schemas.openxmlformats.org/officeDocument/2006/relationships/slide" Target="slides/slide23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78" Type="http://schemas.openxmlformats.org/officeDocument/2006/relationships/slide" Target="slides/slide73.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64" Type="http://schemas.openxmlformats.org/officeDocument/2006/relationships/slide" Target="slides/slide159.xml"/><Relationship Id="rId185" Type="http://schemas.openxmlformats.org/officeDocument/2006/relationships/slide" Target="slides/slide180.xml"/><Relationship Id="rId9" Type="http://schemas.openxmlformats.org/officeDocument/2006/relationships/slide" Target="slides/slide4.xml"/><Relationship Id="rId210" Type="http://schemas.openxmlformats.org/officeDocument/2006/relationships/slide" Target="slides/slide205.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notesMaster" Target="notesMasters/notesMaster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presProps" Target="presProps.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viewProps" Target="viewProps.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theme" Target="theme/theme1.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 Id="rId190" Type="http://schemas.openxmlformats.org/officeDocument/2006/relationships/slide" Target="slides/slide185.xml"/><Relationship Id="rId204" Type="http://schemas.openxmlformats.org/officeDocument/2006/relationships/slide" Target="slides/slide199.xml"/><Relationship Id="rId225" Type="http://schemas.openxmlformats.org/officeDocument/2006/relationships/slide" Target="slides/slide220.xml"/><Relationship Id="rId246" Type="http://schemas.openxmlformats.org/officeDocument/2006/relationships/slide" Target="slides/slide241.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94" Type="http://schemas.openxmlformats.org/officeDocument/2006/relationships/slide" Target="slides/slide89.xml"/><Relationship Id="rId148" Type="http://schemas.openxmlformats.org/officeDocument/2006/relationships/slide" Target="slides/slide143.xml"/><Relationship Id="rId169" Type="http://schemas.openxmlformats.org/officeDocument/2006/relationships/slide" Target="slides/slide164.xml"/><Relationship Id="rId4" Type="http://schemas.openxmlformats.org/officeDocument/2006/relationships/slideMaster" Target="slideMasters/slideMaster1.xml"/><Relationship Id="rId180" Type="http://schemas.openxmlformats.org/officeDocument/2006/relationships/slide" Target="slides/slide17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somor" userId="S::laura.csomor@apm.org.uk::7767e206-a548-4d33-b3b0-6af96db33128" providerId="AD" clId="Web-{03489107-4D7C-DCD3-8FAE-00023CB75372}"/>
    <pc:docChg chg="sldOrd">
      <pc:chgData name="Laura Csomor" userId="S::laura.csomor@apm.org.uk::7767e206-a548-4d33-b3b0-6af96db33128" providerId="AD" clId="Web-{03489107-4D7C-DCD3-8FAE-00023CB75372}" dt="2026-02-02T11:24:49.428" v="1"/>
      <pc:docMkLst>
        <pc:docMk/>
      </pc:docMkLst>
      <pc:sldChg chg="ord">
        <pc:chgData name="Laura Csomor" userId="S::laura.csomor@apm.org.uk::7767e206-a548-4d33-b3b0-6af96db33128" providerId="AD" clId="Web-{03489107-4D7C-DCD3-8FAE-00023CB75372}" dt="2026-02-02T11:23:28.205" v="0"/>
        <pc:sldMkLst>
          <pc:docMk/>
          <pc:sldMk cId="2041932090" sldId="267"/>
        </pc:sldMkLst>
      </pc:sldChg>
      <pc:sldChg chg="ord">
        <pc:chgData name="Laura Csomor" userId="S::laura.csomor@apm.org.uk::7767e206-a548-4d33-b3b0-6af96db33128" providerId="AD" clId="Web-{03489107-4D7C-DCD3-8FAE-00023CB75372}" dt="2026-02-02T11:24:49.428" v="1"/>
        <pc:sldMkLst>
          <pc:docMk/>
          <pc:sldMk cId="1861094991" sldId="396"/>
        </pc:sldMkLst>
      </pc:sldChg>
    </pc:docChg>
  </pc:docChgLst>
  <pc:docChgLst>
    <pc:chgData name="Emily Thornton" userId="915e4d15-75fb-43c5-ba43-74997403c052" providerId="ADAL" clId="{5716721C-8E59-4779-A760-39AA3742B344}"/>
    <pc:docChg chg="undo custSel addSld delSld modSld sldOrd modMainMaster modSection">
      <pc:chgData name="Emily Thornton" userId="915e4d15-75fb-43c5-ba43-74997403c052" providerId="ADAL" clId="{5716721C-8E59-4779-A760-39AA3742B344}" dt="2026-02-05T14:05:06.787" v="9757" actId="20577"/>
      <pc:docMkLst>
        <pc:docMk/>
      </pc:docMkLst>
      <pc:sldChg chg="addSp modSp mod">
        <pc:chgData name="Emily Thornton" userId="915e4d15-75fb-43c5-ba43-74997403c052" providerId="ADAL" clId="{5716721C-8E59-4779-A760-39AA3742B344}" dt="2026-02-05T14:05:06.787" v="9757" actId="20577"/>
        <pc:sldMkLst>
          <pc:docMk/>
          <pc:sldMk cId="557333305" sldId="257"/>
        </pc:sldMkLst>
        <pc:graphicFrameChg chg="add mod modGraphic">
          <ac:chgData name="Emily Thornton" userId="915e4d15-75fb-43c5-ba43-74997403c052" providerId="ADAL" clId="{5716721C-8E59-4779-A760-39AA3742B344}" dt="2026-02-05T14:05:06.787" v="9757" actId="20577"/>
          <ac:graphicFrameMkLst>
            <pc:docMk/>
            <pc:sldMk cId="557333305" sldId="257"/>
            <ac:graphicFrameMk id="4" creationId="{D3894726-B0E5-0F57-32CE-944747998BE1}"/>
          </ac:graphicFrameMkLst>
        </pc:graphicFrameChg>
      </pc:sldChg>
      <pc:sldChg chg="addSp delSp modSp del mod">
        <pc:chgData name="Emily Thornton" userId="915e4d15-75fb-43c5-ba43-74997403c052" providerId="ADAL" clId="{5716721C-8E59-4779-A760-39AA3742B344}" dt="2026-02-04T13:34:53.004" v="9399" actId="47"/>
        <pc:sldMkLst>
          <pc:docMk/>
          <pc:sldMk cId="1264958858" sldId="265"/>
        </pc:sldMkLst>
      </pc:sldChg>
      <pc:sldChg chg="modSp mod modCm">
        <pc:chgData name="Emily Thornton" userId="915e4d15-75fb-43c5-ba43-74997403c052" providerId="ADAL" clId="{5716721C-8E59-4779-A760-39AA3742B344}" dt="2026-01-22T15:45:42.113" v="8738" actId="6549"/>
        <pc:sldMkLst>
          <pc:docMk/>
          <pc:sldMk cId="2041932090" sldId="267"/>
        </pc:sldMkLst>
        <pc:spChg chg="mod">
          <ac:chgData name="Emily Thornton" userId="915e4d15-75fb-43c5-ba43-74997403c052" providerId="ADAL" clId="{5716721C-8E59-4779-A760-39AA3742B344}" dt="2026-01-22T15:45:42.113" v="8738" actId="6549"/>
          <ac:spMkLst>
            <pc:docMk/>
            <pc:sldMk cId="2041932090" sldId="267"/>
            <ac:spMk id="6" creationId="{6D155DAF-0ED1-C9F4-0B66-E0EE4B5BC392}"/>
          </ac:spMkLst>
        </pc:spChg>
        <pc:extLst>
          <p:ext xmlns:p="http://schemas.openxmlformats.org/presentationml/2006/main" uri="{D6D511B9-2390-475A-947B-AFAB55BFBCF1}">
            <pc226:cmChg xmlns:pc226="http://schemas.microsoft.com/office/powerpoint/2022/06/main/command" chg="mod">
              <pc226:chgData name="Emily Thornton" userId="915e4d15-75fb-43c5-ba43-74997403c052" providerId="ADAL" clId="{5716721C-8E59-4779-A760-39AA3742B344}" dt="2026-01-22T15:45:42.113" v="8738" actId="6549"/>
              <pc2:cmMkLst xmlns:pc2="http://schemas.microsoft.com/office/powerpoint/2019/9/main/command">
                <pc:docMk/>
                <pc:sldMk cId="2041932090" sldId="267"/>
                <pc2:cmMk id="{A25536A0-721F-4A2C-843A-B824F2549409}"/>
              </pc2:cmMkLst>
            </pc226:cmChg>
          </p:ext>
        </pc:extLst>
      </pc:sldChg>
      <pc:sldChg chg="modSp">
        <pc:chgData name="Emily Thornton" userId="915e4d15-75fb-43c5-ba43-74997403c052" providerId="ADAL" clId="{5716721C-8E59-4779-A760-39AA3742B344}" dt="2026-01-22T15:46:17.631" v="8739"/>
        <pc:sldMkLst>
          <pc:docMk/>
          <pc:sldMk cId="2845296731" sldId="268"/>
        </pc:sldMkLst>
        <pc:spChg chg="mod">
          <ac:chgData name="Emily Thornton" userId="915e4d15-75fb-43c5-ba43-74997403c052" providerId="ADAL" clId="{5716721C-8E59-4779-A760-39AA3742B344}" dt="2026-01-22T15:46:17.631" v="8739"/>
          <ac:spMkLst>
            <pc:docMk/>
            <pc:sldMk cId="2845296731" sldId="268"/>
            <ac:spMk id="6" creationId="{8B3A924C-D699-A63F-AFC0-D4F5CFF0826E}"/>
          </ac:spMkLst>
        </pc:spChg>
      </pc:sldChg>
      <pc:sldChg chg="modSp mod">
        <pc:chgData name="Emily Thornton" userId="915e4d15-75fb-43c5-ba43-74997403c052" providerId="ADAL" clId="{5716721C-8E59-4779-A760-39AA3742B344}" dt="2026-01-22T15:47:17.221" v="8767" actId="20577"/>
        <pc:sldMkLst>
          <pc:docMk/>
          <pc:sldMk cId="3051374494" sldId="277"/>
        </pc:sldMkLst>
        <pc:spChg chg="mod">
          <ac:chgData name="Emily Thornton" userId="915e4d15-75fb-43c5-ba43-74997403c052" providerId="ADAL" clId="{5716721C-8E59-4779-A760-39AA3742B344}" dt="2026-01-22T15:47:17.221" v="8767" actId="20577"/>
          <ac:spMkLst>
            <pc:docMk/>
            <pc:sldMk cId="3051374494" sldId="277"/>
            <ac:spMk id="8" creationId="{B0C6B043-1AFF-830A-D5DB-EAD89C31A308}"/>
          </ac:spMkLst>
        </pc:spChg>
      </pc:sldChg>
      <pc:sldChg chg="addSp delSp modSp new mod">
        <pc:chgData name="Emily Thornton" userId="915e4d15-75fb-43c5-ba43-74997403c052" providerId="ADAL" clId="{5716721C-8E59-4779-A760-39AA3742B344}" dt="2026-02-05T13:17:52.856" v="9485" actId="20577"/>
        <pc:sldMkLst>
          <pc:docMk/>
          <pc:sldMk cId="3371952117" sldId="514"/>
        </pc:sldMkLst>
        <pc:spChg chg="add mod">
          <ac:chgData name="Emily Thornton" userId="915e4d15-75fb-43c5-ba43-74997403c052" providerId="ADAL" clId="{5716721C-8E59-4779-A760-39AA3742B344}" dt="2026-02-05T13:17:52.856" v="9485" actId="20577"/>
          <ac:spMkLst>
            <pc:docMk/>
            <pc:sldMk cId="3371952117" sldId="514"/>
            <ac:spMk id="8" creationId="{AB97B5CD-54B8-7427-7707-EC126ED3B5B3}"/>
          </ac:spMkLst>
        </pc:spChg>
        <pc:spChg chg="add mod">
          <ac:chgData name="Emily Thornton" userId="915e4d15-75fb-43c5-ba43-74997403c052" providerId="ADAL" clId="{5716721C-8E59-4779-A760-39AA3742B344}" dt="2026-02-02T09:10:46.544" v="9387" actId="255"/>
          <ac:spMkLst>
            <pc:docMk/>
            <pc:sldMk cId="3371952117" sldId="514"/>
            <ac:spMk id="9" creationId="{08C10D10-54F4-4DDC-8463-2DC22567ED6A}"/>
          </ac:spMkLst>
        </pc:spChg>
        <pc:spChg chg="add mod">
          <ac:chgData name="Emily Thornton" userId="915e4d15-75fb-43c5-ba43-74997403c052" providerId="ADAL" clId="{5716721C-8E59-4779-A760-39AA3742B344}" dt="2026-02-02T09:11:42.662" v="9393" actId="12"/>
          <ac:spMkLst>
            <pc:docMk/>
            <pc:sldMk cId="3371952117" sldId="514"/>
            <ac:spMk id="10" creationId="{AB601C93-7161-F018-886C-DFE0B4C4B512}"/>
          </ac:spMkLst>
        </pc:spChg>
        <pc:spChg chg="add mod">
          <ac:chgData name="Emily Thornton" userId="915e4d15-75fb-43c5-ba43-74997403c052" providerId="ADAL" clId="{5716721C-8E59-4779-A760-39AA3742B344}" dt="2026-02-02T09:10:46.544" v="9387" actId="255"/>
          <ac:spMkLst>
            <pc:docMk/>
            <pc:sldMk cId="3371952117" sldId="514"/>
            <ac:spMk id="11" creationId="{09F81135-3EDA-DC81-DC87-B0622CC809AB}"/>
          </ac:spMkLst>
        </pc:spChg>
        <pc:spChg chg="add mod">
          <ac:chgData name="Emily Thornton" userId="915e4d15-75fb-43c5-ba43-74997403c052" providerId="ADAL" clId="{5716721C-8E59-4779-A760-39AA3742B344}" dt="2026-02-02T09:11:46.231" v="9395" actId="12"/>
          <ac:spMkLst>
            <pc:docMk/>
            <pc:sldMk cId="3371952117" sldId="514"/>
            <ac:spMk id="12" creationId="{6CDF62FE-2D84-36EA-A6FE-74B4B177FF46}"/>
          </ac:spMkLst>
        </pc:spChg>
        <pc:spChg chg="mod">
          <ac:chgData name="Emily Thornton" userId="915e4d15-75fb-43c5-ba43-74997403c052" providerId="ADAL" clId="{5716721C-8E59-4779-A760-39AA3742B344}" dt="2026-02-02T09:10:46.544" v="9387" actId="255"/>
          <ac:spMkLst>
            <pc:docMk/>
            <pc:sldMk cId="3371952117" sldId="514"/>
            <ac:spMk id="13" creationId="{F899A20A-F4CC-8F7A-418E-B488D363F6BE}"/>
          </ac:spMkLst>
        </pc:spChg>
        <pc:spChg chg="mod">
          <ac:chgData name="Emily Thornton" userId="915e4d15-75fb-43c5-ba43-74997403c052" providerId="ADAL" clId="{5716721C-8E59-4779-A760-39AA3742B344}" dt="2026-02-02T09:11:49.192" v="9397" actId="12"/>
          <ac:spMkLst>
            <pc:docMk/>
            <pc:sldMk cId="3371952117" sldId="514"/>
            <ac:spMk id="14" creationId="{BFB9CB16-C47A-2431-7589-B205C9BB6794}"/>
          </ac:spMkLst>
        </pc:spChg>
        <pc:spChg chg="add mod">
          <ac:chgData name="Emily Thornton" userId="915e4d15-75fb-43c5-ba43-74997403c052" providerId="ADAL" clId="{5716721C-8E59-4779-A760-39AA3742B344}" dt="2026-02-02T09:10:46.544" v="9387" actId="255"/>
          <ac:spMkLst>
            <pc:docMk/>
            <pc:sldMk cId="3371952117" sldId="514"/>
            <ac:spMk id="15" creationId="{E2D15979-4C5D-0296-4474-E095E5AD8E88}"/>
          </ac:spMkLst>
        </pc:spChg>
        <pc:spChg chg="add mod">
          <ac:chgData name="Emily Thornton" userId="915e4d15-75fb-43c5-ba43-74997403c052" providerId="ADAL" clId="{5716721C-8E59-4779-A760-39AA3742B344}" dt="2026-02-02T09:08:36.367" v="9369"/>
          <ac:spMkLst>
            <pc:docMk/>
            <pc:sldMk cId="3371952117" sldId="514"/>
            <ac:spMk id="16" creationId="{C0128EF3-420C-D22B-3E97-58AE5FC64EFA}"/>
          </ac:spMkLst>
        </pc:spChg>
        <pc:spChg chg="add mod">
          <ac:chgData name="Emily Thornton" userId="915e4d15-75fb-43c5-ba43-74997403c052" providerId="ADAL" clId="{5716721C-8E59-4779-A760-39AA3742B344}" dt="2026-02-02T09:08:36.367" v="9369"/>
          <ac:spMkLst>
            <pc:docMk/>
            <pc:sldMk cId="3371952117" sldId="514"/>
            <ac:spMk id="17" creationId="{A6A84252-C4B3-9267-1AB2-2E880EB15B81}"/>
          </ac:spMkLst>
        </pc:spChg>
        <pc:spChg chg="add mod">
          <ac:chgData name="Emily Thornton" userId="915e4d15-75fb-43c5-ba43-74997403c052" providerId="ADAL" clId="{5716721C-8E59-4779-A760-39AA3742B344}" dt="2026-02-02T09:08:36.367" v="9369"/>
          <ac:spMkLst>
            <pc:docMk/>
            <pc:sldMk cId="3371952117" sldId="514"/>
            <ac:spMk id="18" creationId="{B61DCEB8-CFB1-6A0D-DAAB-22C0A5BDF0DB}"/>
          </ac:spMkLst>
        </pc:spChg>
        <pc:spChg chg="add mod">
          <ac:chgData name="Emily Thornton" userId="915e4d15-75fb-43c5-ba43-74997403c052" providerId="ADAL" clId="{5716721C-8E59-4779-A760-39AA3742B344}" dt="2026-02-02T09:08:36.367" v="9369"/>
          <ac:spMkLst>
            <pc:docMk/>
            <pc:sldMk cId="3371952117" sldId="514"/>
            <ac:spMk id="19" creationId="{3C66FC63-4674-BD0C-283D-77C648DE0B77}"/>
          </ac:spMkLst>
        </pc:spChg>
      </pc:sldChg>
      <pc:sldChg chg="delSp modSp new mod">
        <pc:chgData name="Emily Thornton" userId="915e4d15-75fb-43c5-ba43-74997403c052" providerId="ADAL" clId="{5716721C-8E59-4779-A760-39AA3742B344}" dt="2026-02-05T13:25:15.057" v="9753" actId="20577"/>
        <pc:sldMkLst>
          <pc:docMk/>
          <pc:sldMk cId="1956057015" sldId="515"/>
        </pc:sldMkLst>
        <pc:spChg chg="mod">
          <ac:chgData name="Emily Thornton" userId="915e4d15-75fb-43c5-ba43-74997403c052" providerId="ADAL" clId="{5716721C-8E59-4779-A760-39AA3742B344}" dt="2026-02-05T13:21:23.673" v="9686" actId="20577"/>
          <ac:spMkLst>
            <pc:docMk/>
            <pc:sldMk cId="1956057015" sldId="515"/>
            <ac:spMk id="2" creationId="{530801A8-0812-FD85-8097-EE622419F016}"/>
          </ac:spMkLst>
        </pc:spChg>
        <pc:spChg chg="mod">
          <ac:chgData name="Emily Thornton" userId="915e4d15-75fb-43c5-ba43-74997403c052" providerId="ADAL" clId="{5716721C-8E59-4779-A760-39AA3742B344}" dt="2026-02-05T13:25:15.057" v="9753" actId="20577"/>
          <ac:spMkLst>
            <pc:docMk/>
            <pc:sldMk cId="1956057015" sldId="515"/>
            <ac:spMk id="3" creationId="{C9F18CC2-53C9-A553-8AA8-94C54271A5A0}"/>
          </ac:spMkLst>
        </pc:spChg>
        <pc:spChg chg="del">
          <ac:chgData name="Emily Thornton" userId="915e4d15-75fb-43c5-ba43-74997403c052" providerId="ADAL" clId="{5716721C-8E59-4779-A760-39AA3742B344}" dt="2026-02-05T13:18:43.998" v="9509" actId="478"/>
          <ac:spMkLst>
            <pc:docMk/>
            <pc:sldMk cId="1956057015" sldId="515"/>
            <ac:spMk id="4" creationId="{4866C852-BB83-56EC-1330-1CC682AFFD4C}"/>
          </ac:spMkLst>
        </pc:spChg>
      </pc:sldChg>
    </pc:docChg>
  </pc:docChgLst>
  <pc:docChgLst>
    <pc:chgData name="Victoria Bailey" userId="S::victoria.bailey@apm.org.uk::851f7bd5-ec48-4119-9acc-16528d5cdfd1" providerId="AD" clId="Web-{6F6EA1B3-48B5-8859-19AE-7790D55A03CD}"/>
    <pc:docChg chg="sldOrd">
      <pc:chgData name="Victoria Bailey" userId="S::victoria.bailey@apm.org.uk::851f7bd5-ec48-4119-9acc-16528d5cdfd1" providerId="AD" clId="Web-{6F6EA1B3-48B5-8859-19AE-7790D55A03CD}" dt="2026-01-30T16:56:47.574" v="2"/>
      <pc:docMkLst>
        <pc:docMk/>
      </pc:docMkLst>
      <pc:sldChg chg="ord">
        <pc:chgData name="Victoria Bailey" userId="S::victoria.bailey@apm.org.uk::851f7bd5-ec48-4119-9acc-16528d5cdfd1" providerId="AD" clId="Web-{6F6EA1B3-48B5-8859-19AE-7790D55A03CD}" dt="2026-01-30T16:56:47.574" v="2"/>
        <pc:sldMkLst>
          <pc:docMk/>
          <pc:sldMk cId="2845296731"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61241-C91C-4DC2-8893-E64C2CA7EAA8}" type="datetimeFigureOut">
              <a:rPr lang="en-GB" smtClean="0"/>
              <a:t>05/02/2026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77B6F-7B9A-4FA7-8C62-E14D9794C663}" type="slidenum">
              <a:rPr lang="en-GB" smtClean="0"/>
              <a:t>‹#›</a:t>
            </a:fld>
            <a:endParaRPr lang="en-GB"/>
          </a:p>
        </p:txBody>
      </p:sp>
    </p:spTree>
    <p:extLst>
      <p:ext uri="{BB962C8B-B14F-4D97-AF65-F5344CB8AC3E}">
        <p14:creationId xmlns:p14="http://schemas.microsoft.com/office/powerpoint/2010/main" val="161030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81E5B-8E11-4822-9518-5E8F236FC746}" type="slidenum">
              <a:rPr kumimoji="0" lang="en-GB"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266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8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_sto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21906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ECB97353-7AAC-4FC9-AF98-FE2BBEC112D9}"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p:nvCxnSpPr>
        <p:spPr>
          <a:xfrm>
            <a:off x="468000"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89FD031F-C16A-C5A1-E81D-9FE7F169C488}"/>
              </a:ext>
            </a:extLst>
          </p:cNvPr>
          <p:cNvCxnSpPr/>
          <p:nvPr/>
        </p:nvCxnSpPr>
        <p:spPr>
          <a:xfrm>
            <a:off x="4189474"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4326312"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56D4F79F-EED7-7B17-5E52-3522B02D58B3}"/>
              </a:ext>
            </a:extLst>
          </p:cNvPr>
          <p:cNvCxnSpPr/>
          <p:nvPr/>
        </p:nvCxnSpPr>
        <p:spPr>
          <a:xfrm>
            <a:off x="7910948" y="3168000"/>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0D3DD155-1886-2B04-D192-9DB80D6F4D2C}"/>
              </a:ext>
            </a:extLst>
          </p:cNvPr>
          <p:cNvSpPr>
            <a:spLocks noGrp="1"/>
          </p:cNvSpPr>
          <p:nvPr>
            <p:ph type="body" sz="quarter" idx="15"/>
          </p:nvPr>
        </p:nvSpPr>
        <p:spPr>
          <a:xfrm>
            <a:off x="8047786" y="3106800"/>
            <a:ext cx="3100387" cy="2523751"/>
          </a:xfrm>
        </p:spPr>
        <p:txBody>
          <a:bodyPr/>
          <a:lstStyle>
            <a:lvl1pPr>
              <a:spcAft>
                <a:spcPts val="1500"/>
              </a:spcAft>
              <a:defRPr>
                <a:solidFill>
                  <a:schemeClr val="accent1"/>
                </a:solidFill>
              </a:defRPr>
            </a:lvl1pPr>
            <a:lvl2pPr>
              <a:lnSpc>
                <a:spcPct val="100000"/>
              </a:lnSpc>
              <a:spcAft>
                <a:spcPts val="0"/>
              </a:spcAft>
              <a:defRPr>
                <a:solidFill>
                  <a:schemeClr val="accent1"/>
                </a:solidFill>
              </a:defRPr>
            </a:lvl2pPr>
            <a:lvl3pPr marL="0" indent="0">
              <a:lnSpc>
                <a:spcPct val="100000"/>
              </a:lnSpc>
              <a:spcAft>
                <a:spcPts val="1500"/>
              </a:spcAft>
              <a:buNone/>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582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Det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585F-5167-BC7B-6B58-1F6CB08E284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02621E-F4EB-E7CF-34A7-E043B4A7EA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66C916-1536-5E2D-80FE-02775A8CC232}"/>
              </a:ext>
            </a:extLst>
          </p:cNvPr>
          <p:cNvSpPr>
            <a:spLocks noGrp="1"/>
          </p:cNvSpPr>
          <p:nvPr>
            <p:ph type="sldNum" sz="quarter" idx="12"/>
          </p:nvPr>
        </p:nvSpPr>
        <p:spPr/>
        <p:txBody>
          <a:bodyPr/>
          <a:lstStyle/>
          <a:p>
            <a:fld id="{ECB97353-7AAC-4FC9-AF98-FE2BBEC112D9}" type="slidenum">
              <a:rPr lang="en-GB" smtClean="0"/>
              <a:pPr/>
              <a:t>‹#›</a:t>
            </a:fld>
            <a:endParaRPr lang="en-GB"/>
          </a:p>
        </p:txBody>
      </p:sp>
      <p:cxnSp>
        <p:nvCxnSpPr>
          <p:cNvPr id="7" name="Straight Connector 6">
            <a:extLst>
              <a:ext uri="{FF2B5EF4-FFF2-40B4-BE49-F238E27FC236}">
                <a16:creationId xmlns:a16="http://schemas.microsoft.com/office/drawing/2014/main" id="{F842F29B-919F-E9C4-12FC-D62DF2B8A6EE}"/>
              </a:ext>
            </a:extLst>
          </p:cNvPr>
          <p:cNvCxnSpPr/>
          <p:nvPr/>
        </p:nvCxnSpPr>
        <p:spPr>
          <a:xfrm>
            <a:off x="468000"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A16E0E8-481C-092F-8FA9-87E23A1C3732}"/>
              </a:ext>
            </a:extLst>
          </p:cNvPr>
          <p:cNvSpPr>
            <a:spLocks noGrp="1"/>
          </p:cNvSpPr>
          <p:nvPr>
            <p:ph type="body" sz="quarter" idx="13"/>
          </p:nvPr>
        </p:nvSpPr>
        <p:spPr>
          <a:xfrm>
            <a:off x="604838" y="2104335"/>
            <a:ext cx="3624262"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a:lnSpc>
                <a:spcPct val="100000"/>
              </a:lnSpc>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89FD031F-C16A-C5A1-E81D-9FE7F169C488}"/>
              </a:ext>
            </a:extLst>
          </p:cNvPr>
          <p:cNvCxnSpPr/>
          <p:nvPr/>
        </p:nvCxnSpPr>
        <p:spPr>
          <a:xfrm>
            <a:off x="5150939" y="2152747"/>
            <a:ext cx="0" cy="2448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390D4433-D069-CCF6-E3A0-1F391EF1C2FF}"/>
              </a:ext>
            </a:extLst>
          </p:cNvPr>
          <p:cNvSpPr>
            <a:spLocks noGrp="1"/>
          </p:cNvSpPr>
          <p:nvPr>
            <p:ph type="body" sz="quarter" idx="14"/>
          </p:nvPr>
        </p:nvSpPr>
        <p:spPr>
          <a:xfrm>
            <a:off x="5287777" y="2104335"/>
            <a:ext cx="3100387" cy="2523751"/>
          </a:xfrm>
        </p:spPr>
        <p:txBody>
          <a:bodyPr/>
          <a:lstStyle>
            <a:lvl1pPr>
              <a:lnSpc>
                <a:spcPct val="100000"/>
              </a:lnSpc>
              <a:spcAft>
                <a:spcPts val="0"/>
              </a:spcAft>
              <a:defRPr>
                <a:solidFill>
                  <a:schemeClr val="accent1"/>
                </a:solidFill>
              </a:defRPr>
            </a:lvl1pPr>
            <a:lvl2pPr>
              <a:lnSpc>
                <a:spcPct val="100000"/>
              </a:lnSpc>
              <a:spcAft>
                <a:spcPts val="2000"/>
              </a:spcAft>
              <a:defRPr>
                <a:solidFill>
                  <a:schemeClr val="accent1"/>
                </a:solidFill>
              </a:defRPr>
            </a:lvl2pPr>
            <a:lvl3pPr marL="126000" indent="-126000">
              <a:lnSpc>
                <a:spcPct val="100000"/>
              </a:lnSpc>
              <a:spcAft>
                <a:spcPts val="0"/>
              </a:spcAft>
              <a:defRPr sz="1400">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9496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181307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Large Bullet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7517777" cy="4320000"/>
          </a:xfrm>
        </p:spPr>
        <p:txBody>
          <a:bodyPr/>
          <a:lstStyle>
            <a:lvl1pPr>
              <a:defRPr sz="2000"/>
            </a:lvl1pPr>
            <a:lvl2pPr>
              <a:defRPr sz="2000"/>
            </a:lvl2pPr>
            <a:lvl3pPr>
              <a:lnSpc>
                <a:spcPct val="85000"/>
              </a:lnSpc>
              <a:spcAft>
                <a:spcPts val="1800"/>
              </a:spcAft>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2628506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Ru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cxnSp>
        <p:nvCxnSpPr>
          <p:cNvPr id="9" name="Straight Connector 8">
            <a:extLst>
              <a:ext uri="{FF2B5EF4-FFF2-40B4-BE49-F238E27FC236}">
                <a16:creationId xmlns:a16="http://schemas.microsoft.com/office/drawing/2014/main" id="{E0BF80A1-CB94-1FAD-1D20-13143880384B}"/>
              </a:ext>
            </a:extLst>
          </p:cNvPr>
          <p:cNvCxnSpPr>
            <a:cxnSpLocks/>
          </p:cNvCxnSpPr>
          <p:nvPr/>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4356000" y="1620000"/>
            <a:ext cx="6768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117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Stat or Quo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682438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hasCustomPrompt="1"/>
          </p:nvPr>
        </p:nvSpPr>
        <p:spPr>
          <a:xfrm>
            <a:off x="8073123" y="1620000"/>
            <a:ext cx="3661677" cy="3383896"/>
          </a:xfrm>
          <a:solidFill>
            <a:schemeClr val="accent4"/>
          </a:solidFill>
        </p:spPr>
        <p:txBody>
          <a:bodyPr lIns="180000" tIns="288000" rIns="180000" bIns="180000"/>
          <a:lstStyle>
            <a:lvl1pPr>
              <a:lnSpc>
                <a:spcPct val="70000"/>
              </a:lnSpc>
              <a:spcAft>
                <a:spcPts val="0"/>
              </a:spcAft>
              <a:defRPr sz="6000" b="0">
                <a:solidFill>
                  <a:schemeClr val="bg1"/>
                </a:solidFill>
              </a:defRPr>
            </a:lvl1pPr>
            <a:lvl2pPr>
              <a:lnSpc>
                <a:spcPct val="97000"/>
              </a:lnSpc>
              <a:spcAft>
                <a:spcPts val="2000"/>
              </a:spcAft>
              <a:defRPr sz="1800" b="1">
                <a:solidFill>
                  <a:schemeClr val="bg1"/>
                </a:solidFill>
              </a:defRPr>
            </a:lvl2pPr>
            <a:lvl3pPr marL="0" indent="0">
              <a:lnSpc>
                <a:spcPct val="100000"/>
              </a:lnSpc>
              <a:spcAft>
                <a:spcPts val="0"/>
              </a:spcAft>
              <a:buNone/>
              <a:defRPr sz="1200">
                <a:solidFill>
                  <a:schemeClr val="bg1"/>
                </a:solidFill>
              </a:defRPr>
            </a:lvl3pPr>
          </a:lstStyle>
          <a:p>
            <a:pPr lvl="0"/>
            <a:r>
              <a:rPr lang="en-GB"/>
              <a:t>XX%</a:t>
            </a:r>
          </a:p>
          <a:p>
            <a:pPr lvl="1"/>
            <a:r>
              <a:rPr lang="en-GB"/>
              <a:t>Second level</a:t>
            </a:r>
          </a:p>
          <a:p>
            <a:pPr lvl="2"/>
            <a:r>
              <a:rPr lang="en-GB"/>
              <a:t>Third level</a:t>
            </a:r>
          </a:p>
        </p:txBody>
      </p:sp>
    </p:spTree>
    <p:extLst>
      <p:ext uri="{BB962C8B-B14F-4D97-AF65-F5344CB8AC3E}">
        <p14:creationId xmlns:p14="http://schemas.microsoft.com/office/powerpoint/2010/main" val="218938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Quotation and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498995-2186-3874-D696-DE02B829D312}"/>
              </a:ext>
            </a:extLst>
          </p:cNvPr>
          <p:cNvSpPr>
            <a:spLocks noGrp="1"/>
          </p:cNvSpPr>
          <p:nvPr>
            <p:ph type="body" sz="quarter" idx="14"/>
          </p:nvPr>
        </p:nvSpPr>
        <p:spPr>
          <a:xfrm>
            <a:off x="6172888" y="1620000"/>
            <a:ext cx="3654000" cy="3383896"/>
          </a:xfrm>
          <a:solidFill>
            <a:srgbClr val="D2DDDA"/>
          </a:solidFill>
        </p:spPr>
        <p:txBody>
          <a:bodyPr lIns="666000" tIns="198000" rIns="144000" bIns="144000"/>
          <a:lstStyle>
            <a:lvl1pPr>
              <a:lnSpc>
                <a:spcPct val="97000"/>
              </a:lnSpc>
              <a:spcAft>
                <a:spcPts val="2000"/>
              </a:spcAft>
              <a:defRPr sz="1800" b="1" spc="-40" baseline="0">
                <a:solidFill>
                  <a:schemeClr val="accent1"/>
                </a:solidFill>
              </a:defRPr>
            </a:lvl1pPr>
            <a:lvl2pPr>
              <a:lnSpc>
                <a:spcPct val="100000"/>
              </a:lnSpc>
              <a:spcAft>
                <a:spcPts val="0"/>
              </a:spcAft>
              <a:defRPr sz="1200" b="0">
                <a:solidFill>
                  <a:schemeClr val="accent1"/>
                </a:solidFill>
              </a:defRPr>
            </a:lvl2pPr>
            <a:lvl3pPr marL="0" indent="0">
              <a:lnSpc>
                <a:spcPct val="100000"/>
              </a:lnSpc>
              <a:spcAft>
                <a:spcPts val="0"/>
              </a:spcAft>
              <a:buNone/>
              <a:defRPr sz="1200">
                <a:solidFill>
                  <a:schemeClr val="tx2"/>
                </a:solidFill>
              </a:defRPr>
            </a:lvl3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5400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Picture Placeholder 10">
            <a:extLst>
              <a:ext uri="{FF2B5EF4-FFF2-40B4-BE49-F238E27FC236}">
                <a16:creationId xmlns:a16="http://schemas.microsoft.com/office/drawing/2014/main" id="{87EDF8BF-9A51-E87B-FF32-CB28E471B153}"/>
              </a:ext>
            </a:extLst>
          </p:cNvPr>
          <p:cNvSpPr>
            <a:spLocks noGrp="1"/>
          </p:cNvSpPr>
          <p:nvPr>
            <p:ph type="pic" sz="quarter" idx="15"/>
          </p:nvPr>
        </p:nvSpPr>
        <p:spPr>
          <a:xfrm>
            <a:off x="9826625" y="1620000"/>
            <a:ext cx="1908175" cy="2358000"/>
          </a:xfrm>
        </p:spPr>
        <p:txBody>
          <a:bodyPr/>
          <a:lstStyle/>
          <a:p>
            <a:r>
              <a:rPr lang="en-US"/>
              <a:t>Click icon to add picture</a:t>
            </a:r>
            <a:endParaRPr lang="en-GB"/>
          </a:p>
        </p:txBody>
      </p:sp>
      <p:sp>
        <p:nvSpPr>
          <p:cNvPr id="15" name="Picture Placeholder 14">
            <a:extLst>
              <a:ext uri="{FF2B5EF4-FFF2-40B4-BE49-F238E27FC236}">
                <a16:creationId xmlns:a16="http://schemas.microsoft.com/office/drawing/2014/main" id="{F9B704C4-855A-87ED-4106-87064559ECEF}"/>
              </a:ext>
            </a:extLst>
          </p:cNvPr>
          <p:cNvSpPr>
            <a:spLocks noGrp="1"/>
          </p:cNvSpPr>
          <p:nvPr>
            <p:ph type="pic" sz="quarter" idx="16"/>
          </p:nvPr>
        </p:nvSpPr>
        <p:spPr>
          <a:xfrm>
            <a:off x="6349596" y="1800000"/>
            <a:ext cx="352799" cy="274399"/>
          </a:xfrm>
        </p:spPr>
        <p:txBody>
          <a:bodyPr/>
          <a:lstStyle>
            <a:lvl1pPr>
              <a:defRPr sz="800" b="0"/>
            </a:lvl1pPr>
          </a:lstStyle>
          <a:p>
            <a:r>
              <a:rPr lang="en-US"/>
              <a:t>Click icon to add picture</a:t>
            </a:r>
            <a:endParaRPr lang="en-GB"/>
          </a:p>
        </p:txBody>
      </p:sp>
    </p:spTree>
    <p:extLst>
      <p:ext uri="{BB962C8B-B14F-4D97-AF65-F5344CB8AC3E}">
        <p14:creationId xmlns:p14="http://schemas.microsoft.com/office/powerpoint/2010/main" val="3632323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19999"/>
            <a:ext cx="5112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Content Placeholder 10">
            <a:extLst>
              <a:ext uri="{FF2B5EF4-FFF2-40B4-BE49-F238E27FC236}">
                <a16:creationId xmlns:a16="http://schemas.microsoft.com/office/drawing/2014/main" id="{85244CA0-63B3-D698-F79B-B4417925B323}"/>
              </a:ext>
            </a:extLst>
          </p:cNvPr>
          <p:cNvSpPr>
            <a:spLocks noGrp="1"/>
          </p:cNvSpPr>
          <p:nvPr>
            <p:ph sz="quarter" idx="15" hasCustomPrompt="1"/>
          </p:nvPr>
        </p:nvSpPr>
        <p:spPr>
          <a:xfrm>
            <a:off x="6178924" y="1620000"/>
            <a:ext cx="6012000" cy="4111200"/>
          </a:xfrm>
          <a:noFill/>
        </p:spPr>
        <p:txBody>
          <a:bodyPr lIns="288000" tIns="288000" rIns="144000" bIns="144000"/>
          <a:lstStyle>
            <a:lvl1pPr>
              <a:spcAft>
                <a:spcPts val="2800"/>
              </a:spcAft>
              <a:defRPr sz="2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icon to insert image</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30077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Imag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BDE300FE-B4B9-45A2-39FD-FF75FC51EB01}"/>
              </a:ext>
            </a:extLst>
          </p:cNvPr>
          <p:cNvSpPr>
            <a:spLocks noGrp="1"/>
          </p:cNvSpPr>
          <p:nvPr>
            <p:ph type="pic" sz="quarter" idx="16"/>
          </p:nvPr>
        </p:nvSpPr>
        <p:spPr>
          <a:xfrm>
            <a:off x="468000" y="2219325"/>
            <a:ext cx="2689225" cy="1692000"/>
          </a:xfrm>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DF83F6A8-5EEF-4816-0BD5-4939CC0ACCB1}"/>
              </a:ext>
            </a:extLst>
          </p:cNvPr>
          <p:cNvSpPr>
            <a:spLocks noGrp="1"/>
          </p:cNvSpPr>
          <p:nvPr>
            <p:ph idx="17"/>
          </p:nvPr>
        </p:nvSpPr>
        <p:spPr>
          <a:xfrm>
            <a:off x="3315043"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0">
            <a:extLst>
              <a:ext uri="{FF2B5EF4-FFF2-40B4-BE49-F238E27FC236}">
                <a16:creationId xmlns:a16="http://schemas.microsoft.com/office/drawing/2014/main" id="{D93652C9-B255-AA62-9EED-ED3466233D2F}"/>
              </a:ext>
            </a:extLst>
          </p:cNvPr>
          <p:cNvSpPr>
            <a:spLocks noGrp="1"/>
          </p:cNvSpPr>
          <p:nvPr>
            <p:ph type="pic" sz="quarter" idx="18"/>
          </p:nvPr>
        </p:nvSpPr>
        <p:spPr>
          <a:xfrm>
            <a:off x="3321579" y="2219325"/>
            <a:ext cx="2689225" cy="1692000"/>
          </a:xfrm>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02EB0E8D-5097-CD11-C244-459396D7823A}"/>
              </a:ext>
            </a:extLst>
          </p:cNvPr>
          <p:cNvSpPr>
            <a:spLocks noGrp="1"/>
          </p:cNvSpPr>
          <p:nvPr>
            <p:ph idx="19"/>
          </p:nvPr>
        </p:nvSpPr>
        <p:spPr>
          <a:xfrm>
            <a:off x="6172885"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0">
            <a:extLst>
              <a:ext uri="{FF2B5EF4-FFF2-40B4-BE49-F238E27FC236}">
                <a16:creationId xmlns:a16="http://schemas.microsoft.com/office/drawing/2014/main" id="{A08F76D8-5699-7F31-701E-848BF650715D}"/>
              </a:ext>
            </a:extLst>
          </p:cNvPr>
          <p:cNvSpPr>
            <a:spLocks noGrp="1"/>
          </p:cNvSpPr>
          <p:nvPr>
            <p:ph type="pic" sz="quarter" idx="20"/>
          </p:nvPr>
        </p:nvSpPr>
        <p:spPr>
          <a:xfrm>
            <a:off x="6179608" y="2219325"/>
            <a:ext cx="2689225" cy="1692000"/>
          </a:xfrm>
        </p:spPr>
        <p:txBody>
          <a:bodyPr/>
          <a:lstStyle/>
          <a:p>
            <a:r>
              <a:rPr lang="en-US"/>
              <a:t>Click icon to add picture</a:t>
            </a:r>
            <a:endParaRPr lang="en-GB"/>
          </a:p>
        </p:txBody>
      </p:sp>
      <p:sp>
        <p:nvSpPr>
          <p:cNvPr id="16" name="Content Placeholder 2">
            <a:extLst>
              <a:ext uri="{FF2B5EF4-FFF2-40B4-BE49-F238E27FC236}">
                <a16:creationId xmlns:a16="http://schemas.microsoft.com/office/drawing/2014/main" id="{8EC1AF46-F4A5-86C7-EC8F-C7CE521E8F4A}"/>
              </a:ext>
            </a:extLst>
          </p:cNvPr>
          <p:cNvSpPr>
            <a:spLocks noGrp="1"/>
          </p:cNvSpPr>
          <p:nvPr>
            <p:ph idx="21"/>
          </p:nvPr>
        </p:nvSpPr>
        <p:spPr>
          <a:xfrm>
            <a:off x="9030728" y="3974400"/>
            <a:ext cx="2696134" cy="1961943"/>
          </a:xfrm>
        </p:spPr>
        <p:txBody>
          <a:bodyPr/>
          <a:lstStyle>
            <a:lvl1pPr>
              <a:spcAft>
                <a:spcPts val="1400"/>
              </a:spcAft>
              <a:defRPr sz="120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Picture Placeholder 10">
            <a:extLst>
              <a:ext uri="{FF2B5EF4-FFF2-40B4-BE49-F238E27FC236}">
                <a16:creationId xmlns:a16="http://schemas.microsoft.com/office/drawing/2014/main" id="{4D3F798A-2AB7-DB39-ADE1-26BA1A874CA6}"/>
              </a:ext>
            </a:extLst>
          </p:cNvPr>
          <p:cNvSpPr>
            <a:spLocks noGrp="1"/>
          </p:cNvSpPr>
          <p:nvPr>
            <p:ph type="pic" sz="quarter" idx="22"/>
          </p:nvPr>
        </p:nvSpPr>
        <p:spPr>
          <a:xfrm>
            <a:off x="9037637" y="2219325"/>
            <a:ext cx="2689225" cy="1692000"/>
          </a:xfrm>
        </p:spPr>
        <p:txBody>
          <a:bodyPr/>
          <a:lstStyle/>
          <a:p>
            <a:r>
              <a:rPr lang="en-US"/>
              <a:t>Click icon to add picture</a:t>
            </a:r>
            <a:endParaRPr lang="en-GB"/>
          </a:p>
        </p:txBody>
      </p:sp>
    </p:spTree>
    <p:extLst>
      <p:ext uri="{BB962C8B-B14F-4D97-AF65-F5344CB8AC3E}">
        <p14:creationId xmlns:p14="http://schemas.microsoft.com/office/powerpoint/2010/main" val="233559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slide_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fld id="{35182613-3471-4BFD-8931-B2586231A9C3}" type="datetimeFigureOut">
              <a:rPr lang="en-GB" smtClean="0"/>
              <a:pPr/>
              <a:t>05/02/2026</a:t>
            </a:fld>
            <a:endParaRPr lang="en-GB"/>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2471407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ur Ph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Text Placeholder 8">
            <a:extLst>
              <a:ext uri="{FF2B5EF4-FFF2-40B4-BE49-F238E27FC236}">
                <a16:creationId xmlns:a16="http://schemas.microsoft.com/office/drawing/2014/main" id="{96702B1C-04D9-7DA8-DB89-B6474B64EC86}"/>
              </a:ext>
            </a:extLst>
          </p:cNvPr>
          <p:cNvSpPr>
            <a:spLocks noGrp="1"/>
          </p:cNvSpPr>
          <p:nvPr>
            <p:ph type="body" sz="quarter" idx="15"/>
          </p:nvPr>
        </p:nvSpPr>
        <p:spPr>
          <a:xfrm>
            <a:off x="468000" y="1620000"/>
            <a:ext cx="11257200" cy="504000"/>
          </a:xfrm>
        </p:spPr>
        <p:txBody>
          <a:bodyPr/>
          <a:lstStyle>
            <a:lvl1pPr>
              <a:defRPr>
                <a:solidFill>
                  <a:schemeClr val="accent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4AC83AC-29B3-D6AC-67EC-00EB1684EB96}"/>
              </a:ext>
            </a:extLst>
          </p:cNvPr>
          <p:cNvSpPr>
            <a:spLocks noGrp="1"/>
          </p:cNvSpPr>
          <p:nvPr>
            <p:ph type="body" sz="quarter" idx="22"/>
          </p:nvPr>
        </p:nvSpPr>
        <p:spPr>
          <a:xfrm>
            <a:off x="468000"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18" name="Right Triangle 17">
            <a:extLst>
              <a:ext uri="{FF2B5EF4-FFF2-40B4-BE49-F238E27FC236}">
                <a16:creationId xmlns:a16="http://schemas.microsoft.com/office/drawing/2014/main" id="{DD7611FF-CBEA-2FAB-9AFB-943D081C7881}"/>
              </a:ext>
            </a:extLst>
          </p:cNvPr>
          <p:cNvSpPr/>
          <p:nvPr/>
        </p:nvSpPr>
        <p:spPr>
          <a:xfrm rot="13497296">
            <a:off x="2709151"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2522DBAE-396B-91ED-574F-4FA6B595BA7F}"/>
              </a:ext>
            </a:extLst>
          </p:cNvPr>
          <p:cNvSpPr>
            <a:spLocks noGrp="1"/>
          </p:cNvSpPr>
          <p:nvPr>
            <p:ph idx="23"/>
          </p:nvPr>
        </p:nvSpPr>
        <p:spPr>
          <a:xfrm>
            <a:off x="3319183"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9">
            <a:extLst>
              <a:ext uri="{FF2B5EF4-FFF2-40B4-BE49-F238E27FC236}">
                <a16:creationId xmlns:a16="http://schemas.microsoft.com/office/drawing/2014/main" id="{5A03EDC8-0FF3-90CC-0EA3-E4A82E343CE6}"/>
              </a:ext>
            </a:extLst>
          </p:cNvPr>
          <p:cNvSpPr>
            <a:spLocks noGrp="1"/>
          </p:cNvSpPr>
          <p:nvPr>
            <p:ph type="body" sz="quarter" idx="24"/>
          </p:nvPr>
        </p:nvSpPr>
        <p:spPr>
          <a:xfrm>
            <a:off x="3325532"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21" name="Right Triangle 20">
            <a:extLst>
              <a:ext uri="{FF2B5EF4-FFF2-40B4-BE49-F238E27FC236}">
                <a16:creationId xmlns:a16="http://schemas.microsoft.com/office/drawing/2014/main" id="{9631AA4C-2D97-9D70-33D5-022070284170}"/>
              </a:ext>
            </a:extLst>
          </p:cNvPr>
          <p:cNvSpPr/>
          <p:nvPr/>
        </p:nvSpPr>
        <p:spPr>
          <a:xfrm rot="13497296">
            <a:off x="5571133"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a:extLst>
              <a:ext uri="{FF2B5EF4-FFF2-40B4-BE49-F238E27FC236}">
                <a16:creationId xmlns:a16="http://schemas.microsoft.com/office/drawing/2014/main" id="{D9FB8AC2-0C1F-EE3A-2196-E87FAF54A303}"/>
              </a:ext>
            </a:extLst>
          </p:cNvPr>
          <p:cNvSpPr>
            <a:spLocks noGrp="1"/>
          </p:cNvSpPr>
          <p:nvPr>
            <p:ph idx="25"/>
          </p:nvPr>
        </p:nvSpPr>
        <p:spPr>
          <a:xfrm>
            <a:off x="6181165"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9">
            <a:extLst>
              <a:ext uri="{FF2B5EF4-FFF2-40B4-BE49-F238E27FC236}">
                <a16:creationId xmlns:a16="http://schemas.microsoft.com/office/drawing/2014/main" id="{24A923EE-26FC-76F4-DD9A-14B74FE9912B}"/>
              </a:ext>
            </a:extLst>
          </p:cNvPr>
          <p:cNvSpPr>
            <a:spLocks noGrp="1"/>
          </p:cNvSpPr>
          <p:nvPr>
            <p:ph type="body" sz="quarter" idx="26"/>
          </p:nvPr>
        </p:nvSpPr>
        <p:spPr>
          <a:xfrm>
            <a:off x="6187514"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24" name="Right Triangle 23">
            <a:extLst>
              <a:ext uri="{FF2B5EF4-FFF2-40B4-BE49-F238E27FC236}">
                <a16:creationId xmlns:a16="http://schemas.microsoft.com/office/drawing/2014/main" id="{1BDD7212-A877-06F1-1C7C-441D3DE9CCD8}"/>
              </a:ext>
            </a:extLst>
          </p:cNvPr>
          <p:cNvSpPr/>
          <p:nvPr/>
        </p:nvSpPr>
        <p:spPr>
          <a:xfrm rot="13497296">
            <a:off x="8433115"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id="{C3F8FD7D-972C-89E4-3A7D-5E470494EEF9}"/>
              </a:ext>
            </a:extLst>
          </p:cNvPr>
          <p:cNvSpPr>
            <a:spLocks noGrp="1"/>
          </p:cNvSpPr>
          <p:nvPr>
            <p:ph idx="27"/>
          </p:nvPr>
        </p:nvSpPr>
        <p:spPr>
          <a:xfrm>
            <a:off x="9043147" y="2951530"/>
            <a:ext cx="2376000" cy="2977990"/>
          </a:xfrm>
        </p:spPr>
        <p:txBody>
          <a:bodyPr/>
          <a:lstStyle>
            <a:lvl1pPr marL="126000" indent="-126000">
              <a:lnSpc>
                <a:spcPct val="120000"/>
              </a:lnSpc>
              <a:spcAft>
                <a:spcPts val="1200"/>
              </a:spcAft>
              <a:buFont typeface="Arial" panose="020B0604020202020204" pitchFamily="34" charset="0"/>
              <a:buChar char="•"/>
              <a:defRPr sz="1200" b="0">
                <a:solidFill>
                  <a:schemeClr val="accent1"/>
                </a:solidFill>
              </a:defRPr>
            </a:lvl1pPr>
            <a:lvl2pPr>
              <a:lnSpc>
                <a:spcPct val="97000"/>
              </a:lnSpc>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9">
            <a:extLst>
              <a:ext uri="{FF2B5EF4-FFF2-40B4-BE49-F238E27FC236}">
                <a16:creationId xmlns:a16="http://schemas.microsoft.com/office/drawing/2014/main" id="{6C3AC0E9-E34A-0252-08CA-769E525E1205}"/>
              </a:ext>
            </a:extLst>
          </p:cNvPr>
          <p:cNvSpPr>
            <a:spLocks noGrp="1"/>
          </p:cNvSpPr>
          <p:nvPr>
            <p:ph type="body" sz="quarter" idx="28"/>
          </p:nvPr>
        </p:nvSpPr>
        <p:spPr>
          <a:xfrm>
            <a:off x="9049496" y="2227262"/>
            <a:ext cx="2370138" cy="504000"/>
          </a:xfrm>
          <a:solidFill>
            <a:schemeClr val="accent1"/>
          </a:solidFill>
        </p:spPr>
        <p:txBody>
          <a:bodyPr lIns="126000" rIns="144000" anchor="ctr" anchorCtr="0"/>
          <a:lstStyle>
            <a:lvl1pPr>
              <a:lnSpc>
                <a:spcPct val="100000"/>
              </a:lnSpc>
              <a:spcAft>
                <a:spcPts val="0"/>
              </a:spcAft>
              <a:defRPr sz="1200">
                <a:solidFill>
                  <a:schemeClr val="bg1"/>
                </a:solidFill>
              </a:defRPr>
            </a:lvl1pPr>
          </a:lstStyle>
          <a:p>
            <a:pPr lvl="0"/>
            <a:r>
              <a:rPr lang="en-US"/>
              <a:t>Click to edit Master text styles</a:t>
            </a:r>
          </a:p>
        </p:txBody>
      </p:sp>
      <p:sp>
        <p:nvSpPr>
          <p:cNvPr id="27" name="Right Triangle 26">
            <a:extLst>
              <a:ext uri="{FF2B5EF4-FFF2-40B4-BE49-F238E27FC236}">
                <a16:creationId xmlns:a16="http://schemas.microsoft.com/office/drawing/2014/main" id="{6942F93E-AABB-BF78-376F-76EABD6659A4}"/>
              </a:ext>
            </a:extLst>
          </p:cNvPr>
          <p:cNvSpPr/>
          <p:nvPr/>
        </p:nvSpPr>
        <p:spPr>
          <a:xfrm rot="13497296">
            <a:off x="11295097" y="2305332"/>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6181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A903039D-5CDF-3A8E-B3FD-771D6FB464D9}"/>
              </a:ext>
            </a:extLst>
          </p:cNvPr>
          <p:cNvSpPr>
            <a:spLocks noGrp="1"/>
          </p:cNvSpPr>
          <p:nvPr>
            <p:ph type="chart" sz="quarter" idx="15"/>
          </p:nvPr>
        </p:nvSpPr>
        <p:spPr>
          <a:xfrm>
            <a:off x="4356000" y="1620000"/>
            <a:ext cx="7331075" cy="4320000"/>
          </a:xfrm>
        </p:spPr>
        <p:txBody>
          <a:bodyPr/>
          <a:lstStyle/>
          <a:p>
            <a:r>
              <a:rPr lang="en-US"/>
              <a:t>Click icon to add chart</a:t>
            </a:r>
            <a:endParaRPr lang="en-GB"/>
          </a:p>
        </p:txBody>
      </p: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3636000" cy="4320000"/>
          </a:xfrm>
        </p:spPr>
        <p:txBody>
          <a:bodyPr/>
          <a:lstStyle>
            <a:lvl1pPr>
              <a:lnSpc>
                <a:spcPct val="100000"/>
              </a:lnSpc>
              <a:spcAft>
                <a:spcPts val="500"/>
              </a:spcAft>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Text Placeholder 10">
            <a:extLst>
              <a:ext uri="{FF2B5EF4-FFF2-40B4-BE49-F238E27FC236}">
                <a16:creationId xmlns:a16="http://schemas.microsoft.com/office/drawing/2014/main" id="{0AF4488D-3A42-E493-0B7F-A5DC649555A5}"/>
              </a:ext>
            </a:extLst>
          </p:cNvPr>
          <p:cNvSpPr>
            <a:spLocks noGrp="1"/>
          </p:cNvSpPr>
          <p:nvPr>
            <p:ph type="body" sz="quarter" idx="14"/>
          </p:nvPr>
        </p:nvSpPr>
        <p:spPr>
          <a:xfrm>
            <a:off x="4356000" y="1620000"/>
            <a:ext cx="2165350" cy="732512"/>
          </a:xfrm>
        </p:spPr>
        <p:txBody>
          <a:bodyPr/>
          <a:lstStyle>
            <a:lvl1pPr>
              <a:lnSpc>
                <a:spcPct val="100000"/>
              </a:lnSpc>
              <a:spcAft>
                <a:spcPts val="0"/>
              </a:spcAft>
              <a:defRPr sz="1000">
                <a:solidFill>
                  <a:schemeClr val="accent1"/>
                </a:solidFill>
              </a:defRPr>
            </a:lvl1pPr>
            <a:lvl2pPr>
              <a:lnSpc>
                <a:spcPct val="115000"/>
              </a:lnSpc>
              <a:spcAft>
                <a:spcPts val="0"/>
              </a:spcAft>
              <a:defRPr sz="1000">
                <a:solidFill>
                  <a:schemeClr val="accent1"/>
                </a:solidFill>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2CC23433-F136-9A24-6283-A2F3234C5249}"/>
              </a:ext>
            </a:extLst>
          </p:cNvPr>
          <p:cNvCxnSpPr>
            <a:cxnSpLocks/>
          </p:cNvCxnSpPr>
          <p:nvPr/>
        </p:nvCxnSpPr>
        <p:spPr>
          <a:xfrm>
            <a:off x="4194000" y="1620000"/>
            <a:ext cx="0" cy="4320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5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0">
                <a:solidFill>
                  <a:schemeClr val="accent1"/>
                </a:solidFill>
              </a:defRPr>
            </a:lvl1pPr>
          </a:lstStyle>
          <a:p>
            <a:r>
              <a:rPr lang="en-US"/>
              <a:t>Click icon to add table</a:t>
            </a:r>
            <a:endParaRPr lang="en-GB"/>
          </a:p>
        </p:txBody>
      </p:sp>
    </p:spTree>
    <p:extLst>
      <p:ext uri="{BB962C8B-B14F-4D97-AF65-F5344CB8AC3E}">
        <p14:creationId xmlns:p14="http://schemas.microsoft.com/office/powerpoint/2010/main" val="342080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141171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7596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melin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241591-73E8-306D-8FC9-A1C08E6420F7}"/>
              </a:ext>
            </a:extLst>
          </p:cNvPr>
          <p:cNvSpPr/>
          <p:nvPr/>
        </p:nvSpPr>
        <p:spPr>
          <a:xfrm>
            <a:off x="0" y="1376855"/>
            <a:ext cx="12192000" cy="4104000"/>
          </a:xfrm>
          <a:prstGeom prst="rect">
            <a:avLst/>
          </a:prstGeom>
          <a:solidFill>
            <a:srgbClr val="ED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662A02C-A04D-FBB7-BF0B-B8231CDC2DD0}"/>
              </a:ext>
            </a:extLst>
          </p:cNvPr>
          <p:cNvCxnSpPr>
            <a:cxnSpLocks/>
          </p:cNvCxnSpPr>
          <p:nvPr/>
        </p:nvCxnSpPr>
        <p:spPr>
          <a:xfrm>
            <a:off x="0" y="3428855"/>
            <a:ext cx="12192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71305" y="1566042"/>
            <a:ext cx="929262" cy="1030018"/>
          </a:xfrm>
          <a:prstGeom prst="callout1">
            <a:avLst>
              <a:gd name="adj1" fmla="val 109544"/>
              <a:gd name="adj2" fmla="val 50055"/>
              <a:gd name="adj3" fmla="val 135472"/>
              <a:gd name="adj4" fmla="val 50163"/>
            </a:avLst>
          </a:prstGeom>
          <a:ln w="12700">
            <a:solidFill>
              <a:schemeClr val="accent5"/>
            </a:solidFill>
          </a:ln>
        </p:spPr>
        <p:txBody>
          <a:bodyPr anchor="b"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10" name="Content Placeholder 2">
            <a:extLst>
              <a:ext uri="{FF2B5EF4-FFF2-40B4-BE49-F238E27FC236}">
                <a16:creationId xmlns:a16="http://schemas.microsoft.com/office/drawing/2014/main" id="{880AF35B-6B20-9986-8512-70E89A206D79}"/>
              </a:ext>
            </a:extLst>
          </p:cNvPr>
          <p:cNvSpPr>
            <a:spLocks noGrp="1"/>
          </p:cNvSpPr>
          <p:nvPr>
            <p:ph idx="14"/>
          </p:nvPr>
        </p:nvSpPr>
        <p:spPr>
          <a:xfrm>
            <a:off x="471305" y="4235668"/>
            <a:ext cx="929262" cy="1030018"/>
          </a:xfrm>
          <a:prstGeom prst="callout1">
            <a:avLst>
              <a:gd name="adj1" fmla="val -8992"/>
              <a:gd name="adj2" fmla="val 50092"/>
              <a:gd name="adj3" fmla="val -34071"/>
              <a:gd name="adj4" fmla="val 50075"/>
            </a:avLst>
          </a:prstGeom>
          <a:ln w="12700">
            <a:solidFill>
              <a:schemeClr val="accent5"/>
            </a:solidFill>
          </a:ln>
        </p:spPr>
        <p:txBody>
          <a:bodyPr anchor="t" anchorCtr="0"/>
          <a:lstStyle>
            <a:lvl1pPr algn="ctr">
              <a:lnSpc>
                <a:spcPct val="100000"/>
              </a:lnSpc>
              <a:spcAft>
                <a:spcPts val="350"/>
              </a:spcAft>
              <a:defRPr sz="1200">
                <a:solidFill>
                  <a:schemeClr val="accent1"/>
                </a:solidFill>
              </a:defRPr>
            </a:lvl1pPr>
            <a:lvl2pPr algn="ctr">
              <a:lnSpc>
                <a:spcPct val="100000"/>
              </a:lnSpc>
              <a:spcAft>
                <a:spcPts val="0"/>
              </a:spcAft>
              <a:defRPr sz="1000">
                <a:solidFill>
                  <a:schemeClr val="accent1"/>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6" name="Text Placeholder 15">
            <a:extLst>
              <a:ext uri="{FF2B5EF4-FFF2-40B4-BE49-F238E27FC236}">
                <a16:creationId xmlns:a16="http://schemas.microsoft.com/office/drawing/2014/main" id="{1A5E28BD-30C7-32CB-7CB9-A88291E53AFF}"/>
              </a:ext>
            </a:extLst>
          </p:cNvPr>
          <p:cNvSpPr>
            <a:spLocks noGrp="1"/>
          </p:cNvSpPr>
          <p:nvPr>
            <p:ph type="body" sz="quarter" idx="15" hasCustomPrompt="1"/>
          </p:nvPr>
        </p:nvSpPr>
        <p:spPr>
          <a:xfrm>
            <a:off x="534751" y="3148013"/>
            <a:ext cx="552450" cy="552450"/>
          </a:xfrm>
          <a:prstGeom prst="ellipse">
            <a:avLst/>
          </a:prstGeom>
          <a:solidFill>
            <a:schemeClr val="accent1"/>
          </a:solidFill>
          <a:ln w="38100">
            <a:solidFill>
              <a:srgbClr val="F6F8F8"/>
            </a:solidFill>
          </a:ln>
        </p:spPr>
        <p:txBody>
          <a:bodyPr anchor="ctr"/>
          <a:lstStyle>
            <a:lvl1pPr algn="ctr">
              <a:defRPr sz="1200" cap="all" spc="-20" baseline="0">
                <a:solidFill>
                  <a:schemeClr val="bg1"/>
                </a:solidFill>
              </a:defRPr>
            </a:lvl1pPr>
          </a:lstStyle>
          <a:p>
            <a:pPr lvl="0"/>
            <a:r>
              <a:rPr lang="en-GB"/>
              <a:t>XXX</a:t>
            </a:r>
          </a:p>
        </p:txBody>
      </p:sp>
    </p:spTree>
    <p:extLst>
      <p:ext uri="{BB962C8B-B14F-4D97-AF65-F5344CB8AC3E}">
        <p14:creationId xmlns:p14="http://schemas.microsoft.com/office/powerpoint/2010/main" val="3169590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1944688" y="1584000"/>
            <a:ext cx="7020000" cy="4320000"/>
          </a:xfrm>
        </p:spPr>
        <p:txBody>
          <a:bodyPr/>
          <a:lstStyle>
            <a:lvl1pPr>
              <a:lnSpc>
                <a:spcPct val="83000"/>
              </a:lnSpc>
              <a:spcAft>
                <a:spcPts val="1200"/>
              </a:spcAft>
              <a:defRPr sz="4800" spc="0" baseline="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Placeholder 35">
            <a:extLst>
              <a:ext uri="{FF2B5EF4-FFF2-40B4-BE49-F238E27FC236}">
                <a16:creationId xmlns:a16="http://schemas.microsoft.com/office/drawing/2014/main" id="{60B5B3A6-DEBE-EA94-FC1E-0931717140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6" r="96"/>
          <a:stretch>
            <a:fillRect/>
          </a:stretch>
        </p:blipFill>
        <p:spPr>
          <a:xfrm>
            <a:off x="787003" y="1609999"/>
            <a:ext cx="1002899" cy="780032"/>
          </a:xfrm>
          <a:prstGeom prst="rect">
            <a:avLst/>
          </a:prstGeom>
        </p:spPr>
      </p:pic>
    </p:spTree>
    <p:extLst>
      <p:ext uri="{BB962C8B-B14F-4D97-AF65-F5344CB8AC3E}">
        <p14:creationId xmlns:p14="http://schemas.microsoft.com/office/powerpoint/2010/main" val="295149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2743851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691283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Tree>
    <p:extLst>
      <p:ext uri="{BB962C8B-B14F-4D97-AF65-F5344CB8AC3E}">
        <p14:creationId xmlns:p14="http://schemas.microsoft.com/office/powerpoint/2010/main" val="384026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fld id="{35182613-3471-4BFD-8931-B2586231A9C3}" type="datetimeFigureOut">
              <a:rPr lang="en-GB" smtClean="0"/>
              <a:pPr/>
              <a:t>05/02/2026</a:t>
            </a:fld>
            <a:endParaRPr lang="en-GB"/>
          </a:p>
        </p:txBody>
      </p:sp>
    </p:spTree>
    <p:extLst>
      <p:ext uri="{BB962C8B-B14F-4D97-AF65-F5344CB8AC3E}">
        <p14:creationId xmlns:p14="http://schemas.microsoft.com/office/powerpoint/2010/main" val="989191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ECB97353-7AAC-4FC9-AF98-FE2BBEC112D9}" type="slidenum">
              <a:rPr lang="en-GB" smtClean="0"/>
              <a:pPr/>
              <a:t>‹#›</a:t>
            </a:fld>
            <a:endParaRPr lang="en-GB"/>
          </a:p>
        </p:txBody>
      </p:sp>
    </p:spTree>
    <p:extLst>
      <p:ext uri="{BB962C8B-B14F-4D97-AF65-F5344CB8AC3E}">
        <p14:creationId xmlns:p14="http://schemas.microsoft.com/office/powerpoint/2010/main" val="452270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ECB97353-7AAC-4FC9-AF98-FE2BBEC112D9}" type="slidenum">
              <a:rPr lang="en-GB" smtClean="0"/>
              <a:pPr/>
              <a:t>‹#›</a:t>
            </a:fld>
            <a:endParaRPr lang="en-GB"/>
          </a:p>
        </p:txBody>
      </p:sp>
    </p:spTree>
    <p:extLst>
      <p:ext uri="{BB962C8B-B14F-4D97-AF65-F5344CB8AC3E}">
        <p14:creationId xmlns:p14="http://schemas.microsoft.com/office/powerpoint/2010/main" val="406373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con libr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ECB97353-7AAC-4FC9-AF98-FE2BBEC112D9}" type="slidenum">
              <a:rPr lang="en-GB" smtClean="0"/>
              <a:pPr/>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US"/>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r>
              <a:rPr lang="en-US"/>
              <a:t>Click icon to add picture</a:t>
            </a:r>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r>
              <a:rPr lang="en-US"/>
              <a:t>Click icon to add picture</a:t>
            </a:r>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r>
              <a:rPr lang="en-US"/>
              <a:t>Click icon to add picture</a:t>
            </a:r>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r>
              <a:rPr lang="en-US"/>
              <a:t>Click icon to add picture</a:t>
            </a:r>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r>
              <a:rPr lang="en-US"/>
              <a:t>Click icon to add picture</a:t>
            </a:r>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r>
              <a:rPr lang="en-US"/>
              <a:t>Click icon to add picture</a:t>
            </a:r>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r>
              <a:rPr lang="en-US"/>
              <a:t>Click icon to add picture</a:t>
            </a:r>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r>
              <a:rPr lang="en-US"/>
              <a:t>Click icon to add picture</a:t>
            </a:r>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r>
              <a:rPr lang="en-US"/>
              <a:t>Click icon to add picture</a:t>
            </a:r>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r>
              <a:rPr lang="en-US"/>
              <a:t>Click icon to add picture</a:t>
            </a:r>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r>
              <a:rPr lang="en-US"/>
              <a:t>Click icon to add picture</a:t>
            </a:r>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r>
              <a:rPr lang="en-US"/>
              <a:t>Click icon to add picture</a:t>
            </a:r>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r>
              <a:rPr lang="en-US"/>
              <a:t>Click icon to add picture</a:t>
            </a:r>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r>
              <a:rPr lang="en-US"/>
              <a:t>Click icon to add picture</a:t>
            </a:r>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r>
              <a:rPr lang="en-US"/>
              <a:t>Click icon to add picture</a:t>
            </a:r>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r>
              <a:rPr lang="en-US"/>
              <a:t>Click icon to add picture</a:t>
            </a:r>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r>
              <a:rPr lang="en-US"/>
              <a:t>Click icon to add picture</a:t>
            </a:r>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r>
              <a:rPr lang="en-US"/>
              <a:t>Click icon to add picture</a:t>
            </a:r>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r>
              <a:rPr lang="en-US"/>
              <a:t>Click icon to add picture</a:t>
            </a:r>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r>
              <a:rPr lang="en-US"/>
              <a:t>Click icon to add picture</a:t>
            </a:r>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r>
              <a:rPr lang="en-US"/>
              <a:t>Click icon to add picture</a:t>
            </a:r>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r>
              <a:rPr lang="en-US"/>
              <a:t>Click icon to add picture</a:t>
            </a:r>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r>
              <a:rPr lang="en-US"/>
              <a:t>Click icon to add picture</a:t>
            </a:r>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r>
              <a:rPr lang="en-US"/>
              <a:t>Click icon to add picture</a:t>
            </a:r>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r>
              <a:rPr lang="en-US"/>
              <a:t>Click icon to add picture</a:t>
            </a:r>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r>
              <a:rPr lang="en-US"/>
              <a:t>Click icon to add picture</a:t>
            </a:r>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r>
              <a:rPr lang="en-US"/>
              <a:t>Click icon to add picture</a:t>
            </a:r>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r>
              <a:rPr lang="en-US"/>
              <a:t>Click icon to add picture</a:t>
            </a:r>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r>
              <a:rPr lang="en-US"/>
              <a:t>Click icon to add picture</a:t>
            </a:r>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r>
              <a:rPr lang="en-US"/>
              <a:t>Click icon to add picture</a:t>
            </a:r>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r>
              <a:rPr lang="en-US"/>
              <a:t>Click icon to add picture</a:t>
            </a:r>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r>
              <a:rPr lang="en-US"/>
              <a:t>Click icon to add picture</a:t>
            </a:r>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r>
              <a:rPr lang="en-US"/>
              <a:t>Click icon to add picture</a:t>
            </a:r>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r>
              <a:rPr lang="en-US"/>
              <a:t>Click icon to add picture</a:t>
            </a:r>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r>
              <a:rPr lang="en-US"/>
              <a:t>Click icon to add picture</a:t>
            </a:r>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r>
              <a:rPr lang="en-US"/>
              <a:t>Click icon to add picture</a:t>
            </a:r>
            <a:endParaRPr lang="en-GB"/>
          </a:p>
        </p:txBody>
      </p:sp>
    </p:spTree>
    <p:extLst>
      <p:ext uri="{BB962C8B-B14F-4D97-AF65-F5344CB8AC3E}">
        <p14:creationId xmlns:p14="http://schemas.microsoft.com/office/powerpoint/2010/main" val="3727704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 slide_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8AF2A8-CF6B-47AD-255C-5EA4610DA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857"/>
            <a:ext cx="12200400" cy="686101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spcAft>
                <a:spcPts val="0"/>
              </a:spcAft>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2657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24" name="Graphic 23">
            <a:extLst>
              <a:ext uri="{FF2B5EF4-FFF2-40B4-BE49-F238E27FC236}">
                <a16:creationId xmlns:a16="http://schemas.microsoft.com/office/drawing/2014/main" id="{1BE4DE56-17F4-8D9F-DE65-E5AF193FB9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457200"/>
            <a:ext cx="3067050" cy="514350"/>
          </a:xfrm>
          <a:prstGeom prst="rect">
            <a:avLst/>
          </a:prstGeom>
        </p:spPr>
      </p:pic>
    </p:spTree>
    <p:extLst>
      <p:ext uri="{BB962C8B-B14F-4D97-AF65-F5344CB8AC3E}">
        <p14:creationId xmlns:p14="http://schemas.microsoft.com/office/powerpoint/2010/main" val="1195637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ver slide_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42CF24-0638-C3F6-2636-315CF4B86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6840"/>
            <a:ext cx="12192000" cy="5471160"/>
          </a:xfrm>
          <a:prstGeom prst="rect">
            <a:avLst/>
          </a:prstGeom>
        </p:spPr>
      </p:pic>
      <p:pic>
        <p:nvPicPr>
          <p:cNvPr id="9" name="Graphic 8">
            <a:extLst>
              <a:ext uri="{FF2B5EF4-FFF2-40B4-BE49-F238E27FC236}">
                <a16:creationId xmlns:a16="http://schemas.microsoft.com/office/drawing/2014/main" id="{66BE0AAC-63EB-0E63-55B6-81F9209272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0" y="457200"/>
            <a:ext cx="3067050" cy="514350"/>
          </a:xfrm>
          <a:prstGeom prst="rect">
            <a:avLst/>
          </a:prstGeom>
        </p:spPr>
      </p:pic>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304000"/>
            <a:ext cx="9144000" cy="1152000"/>
          </a:xfrm>
        </p:spPr>
        <p:txBody>
          <a:bodyPr anchor="b" anchorCtr="0"/>
          <a:lstStyle>
            <a:lvl1pPr algn="l">
              <a:lnSpc>
                <a:spcPct val="100000"/>
              </a:lnSpc>
              <a:defRPr sz="36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600000"/>
            <a:ext cx="9144000" cy="365125"/>
          </a:xfrm>
        </p:spPr>
        <p:txBody>
          <a:bodyPr/>
          <a:lstStyle>
            <a:lvl1pPr marL="0" indent="0" algn="l">
              <a:lnSpc>
                <a:spcPct val="100000"/>
              </a:lnSpc>
              <a:buNone/>
              <a:defRPr sz="1800" b="0" spc="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4809771"/>
            <a:ext cx="3322222" cy="365125"/>
          </a:xfrm>
          <a:prstGeom prst="rect">
            <a:avLst/>
          </a:prstGeom>
        </p:spPr>
        <p:txBody>
          <a:bodyPr lIns="0" tIns="0" rIns="0" bIns="0" anchor="t" anchorCtr="0"/>
          <a:lstStyle>
            <a:lvl1pPr>
              <a:lnSpc>
                <a:spcPct val="100000"/>
              </a:lnSpc>
              <a:defRPr sz="1400" b="0">
                <a:solidFill>
                  <a:schemeClr val="accent1"/>
                </a:solidFill>
              </a:defRPr>
            </a:lvl1pPr>
          </a:lstStyle>
          <a:p>
            <a:r>
              <a:rPr lang="en-GB"/>
              <a:t>Date of presentation 14pt Arial Regular</a:t>
            </a:r>
          </a:p>
        </p:txBody>
      </p:sp>
    </p:spTree>
    <p:extLst>
      <p:ext uri="{BB962C8B-B14F-4D97-AF65-F5344CB8AC3E}">
        <p14:creationId xmlns:p14="http://schemas.microsoft.com/office/powerpoint/2010/main" val="1795521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over slide_green +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r>
              <a:rPr lang="en-GB"/>
              <a:t>Date of presentation 14pt Arial Regular</a:t>
            </a:r>
          </a:p>
        </p:txBody>
      </p:sp>
      <p:pic>
        <p:nvPicPr>
          <p:cNvPr id="9" name="Graphic 8">
            <a:extLst>
              <a:ext uri="{FF2B5EF4-FFF2-40B4-BE49-F238E27FC236}">
                <a16:creationId xmlns:a16="http://schemas.microsoft.com/office/drawing/2014/main" id="{5C253B67-0B67-9466-5E1C-2726424B7B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1789595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r>
              <a:rPr lang="en-GB"/>
              <a:t>Date of presentation 14pt Arial Regular</a:t>
            </a:r>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GB"/>
              <a:t>Click to edit Master title style</a:t>
            </a:r>
          </a:p>
        </p:txBody>
      </p:sp>
    </p:spTree>
    <p:extLst>
      <p:ext uri="{BB962C8B-B14F-4D97-AF65-F5344CB8AC3E}">
        <p14:creationId xmlns:p14="http://schemas.microsoft.com/office/powerpoint/2010/main" val="1323442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accent4"/>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2026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786616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2026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258608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_lilac">
    <p:bg>
      <p:bgPr>
        <a:solidFill>
          <a:schemeClr val="accent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2026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358506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slide_green +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468978" cy="365125"/>
          </a:xfrm>
          <a:prstGeom prst="rect">
            <a:avLst/>
          </a:prstGeom>
        </p:spPr>
        <p:txBody>
          <a:bodyPr lIns="0" tIns="0" rIns="0" bIns="0" anchor="t" anchorCtr="0"/>
          <a:lstStyle>
            <a:lvl1pPr>
              <a:lnSpc>
                <a:spcPct val="100000"/>
              </a:lnSpc>
              <a:defRPr sz="1400" b="0">
                <a:solidFill>
                  <a:schemeClr val="accent3"/>
                </a:solidFill>
              </a:defRPr>
            </a:lvl1pPr>
          </a:lstStyle>
          <a:p>
            <a:fld id="{35182613-3471-4BFD-8931-B2586231A9C3}" type="datetimeFigureOut">
              <a:rPr lang="en-GB" smtClean="0"/>
              <a:pPr/>
              <a:t>05/02/2026</a:t>
            </a:fld>
            <a:endParaRPr lang="en-GB"/>
          </a:p>
        </p:txBody>
      </p:sp>
      <p:pic>
        <p:nvPicPr>
          <p:cNvPr id="9" name="Graphic 8">
            <a:extLst>
              <a:ext uri="{FF2B5EF4-FFF2-40B4-BE49-F238E27FC236}">
                <a16:creationId xmlns:a16="http://schemas.microsoft.com/office/drawing/2014/main" id="{5C253B67-0B67-9466-5E1C-2726424B7B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pic>
        <p:nvPicPr>
          <p:cNvPr id="11" name="Graphic 10">
            <a:extLst>
              <a:ext uri="{FF2B5EF4-FFF2-40B4-BE49-F238E27FC236}">
                <a16:creationId xmlns:a16="http://schemas.microsoft.com/office/drawing/2014/main" id="{1879619F-0088-0D3B-6F26-3FBFCB8D61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97200" y="2692800"/>
            <a:ext cx="3536421" cy="3708000"/>
          </a:xfrm>
          <a:prstGeom prst="rect">
            <a:avLst/>
          </a:prstGeom>
        </p:spPr>
      </p:pic>
    </p:spTree>
    <p:extLst>
      <p:ext uri="{BB962C8B-B14F-4D97-AF65-F5344CB8AC3E}">
        <p14:creationId xmlns:p14="http://schemas.microsoft.com/office/powerpoint/2010/main" val="840671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_rust">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2026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4038285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_stone">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6ED48E1-9E5B-5CE0-8682-C7743ED8CC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GB"/>
              <a:t>Click to edit Master title style</a:t>
            </a:r>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r>
              <a:rPr lang="en-GB"/>
              <a:t>© 2026 Association for Project Management</a:t>
            </a:r>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Tree>
    <p:extLst>
      <p:ext uri="{BB962C8B-B14F-4D97-AF65-F5344CB8AC3E}">
        <p14:creationId xmlns:p14="http://schemas.microsoft.com/office/powerpoint/2010/main" val="2465541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68000" y="1620000"/>
            <a:ext cx="112572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2026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2127735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ganis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4946176" y="1289713"/>
            <a:ext cx="2299647" cy="518615"/>
          </a:xfrm>
        </p:spPr>
        <p:txBody>
          <a:bodyPr/>
          <a:lstStyle>
            <a:lvl1pPr algn="ctr">
              <a:lnSpc>
                <a:spcPct val="100000"/>
              </a:lnSpc>
              <a:spcAft>
                <a:spcPts val="0"/>
              </a:spcAft>
              <a:defRPr sz="1000">
                <a:solidFill>
                  <a:schemeClr val="accent1"/>
                </a:solidFill>
              </a:defRPr>
            </a:lvl1pPr>
            <a:lvl2pPr algn="ctr">
              <a:lnSpc>
                <a:spcPct val="100000"/>
              </a:lnSpc>
              <a:spcAft>
                <a:spcPts val="0"/>
              </a:spcAft>
              <a:defRPr sz="1000">
                <a:solidFill>
                  <a:schemeClr val="accent1"/>
                </a:solidFill>
              </a:defRPr>
            </a:lvl2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2026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827143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1A2CB-791B-F9F4-A73E-30B7A7449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1206000" y="1924334"/>
            <a:ext cx="2520000" cy="936000"/>
          </a:xfrm>
          <a:prstGeom prst="rect">
            <a:avLst/>
          </a:prstGeom>
          <a:ln w="12700">
            <a:noFill/>
          </a:ln>
        </p:spPr>
        <p:txBody>
          <a:bodyPr/>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11" name="Content Placeholder 2">
            <a:extLst>
              <a:ext uri="{FF2B5EF4-FFF2-40B4-BE49-F238E27FC236}">
                <a16:creationId xmlns:a16="http://schemas.microsoft.com/office/drawing/2014/main" id="{47593BA2-636B-5AE6-1995-C55F8DF9512F}"/>
              </a:ext>
            </a:extLst>
          </p:cNvPr>
          <p:cNvSpPr>
            <a:spLocks noGrp="1"/>
          </p:cNvSpPr>
          <p:nvPr>
            <p:ph idx="15"/>
          </p:nvPr>
        </p:nvSpPr>
        <p:spPr>
          <a:xfrm>
            <a:off x="2556001" y="3456000"/>
            <a:ext cx="2520000" cy="936000"/>
          </a:xfrm>
          <a:prstGeom prst="rect">
            <a:avLst/>
          </a:prstGeom>
          <a:ln w="12700">
            <a:noFill/>
          </a:ln>
        </p:spPr>
        <p:txBody>
          <a:bodyPr anchor="b" anchorCtr="0"/>
          <a:lstStyle>
            <a:lvl1pPr>
              <a:lnSpc>
                <a:spcPct val="100000"/>
              </a:lnSpc>
              <a:spcAft>
                <a:spcPts val="300"/>
              </a:spcAft>
              <a:defRPr sz="1800">
                <a:solidFill>
                  <a:schemeClr val="accent1"/>
                </a:solidFill>
              </a:defRPr>
            </a:lvl1pPr>
            <a:lvl2pPr>
              <a:lnSpc>
                <a:spcPct val="114000"/>
              </a:lnSpc>
              <a:spcAft>
                <a:spcPts val="0"/>
              </a:spcAft>
              <a:defRPr sz="1000">
                <a:solidFill>
                  <a:schemeClr val="accent1"/>
                </a:solidFill>
              </a:defRPr>
            </a:lvl2pPr>
            <a:lvl3pPr>
              <a:lnSpc>
                <a:spcPct val="100000"/>
              </a:lnSpc>
              <a:spcAft>
                <a:spcPts val="0"/>
              </a:spcAft>
              <a:defRPr/>
            </a:lvl3pPr>
            <a:lvl4pPr>
              <a:lnSpc>
                <a:spcPct val="100000"/>
              </a:lnSpc>
              <a:spcAft>
                <a:spcPts val="0"/>
              </a:spcAft>
              <a:defRPr/>
            </a:lvl4pPr>
            <a:lvl5pPr>
              <a:lnSpc>
                <a:spcPct val="100000"/>
              </a:lnSpc>
              <a:spcAft>
                <a:spcPts val="0"/>
              </a:spcAft>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822065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0C99EE-B897-170C-4B8C-DCAC74C34A39}"/>
              </a:ext>
            </a:extLst>
          </p:cNvPr>
          <p:cNvSpPr>
            <a:spLocks noGrp="1"/>
          </p:cNvSpPr>
          <p:nvPr>
            <p:ph type="ftr" sz="quarter" idx="11"/>
          </p:nvPr>
        </p:nvSpPr>
        <p:spPr/>
        <p:txBody>
          <a:bodyPr/>
          <a:lstStyle>
            <a:lvl1pPr>
              <a:defRPr>
                <a:solidFill>
                  <a:schemeClr val="bg1"/>
                </a:solidFill>
              </a:defRPr>
            </a:lvl1pPr>
          </a:lstStyle>
          <a:p>
            <a:r>
              <a:rPr lang="en-GB"/>
              <a:t>© 2026 Association for Project Management</a:t>
            </a:r>
          </a:p>
        </p:txBody>
      </p:sp>
      <p:sp>
        <p:nvSpPr>
          <p:cNvPr id="5" name="Slide Number Placeholder 4">
            <a:extLst>
              <a:ext uri="{FF2B5EF4-FFF2-40B4-BE49-F238E27FC236}">
                <a16:creationId xmlns:a16="http://schemas.microsoft.com/office/drawing/2014/main" id="{6CF03606-0E38-AD15-E309-60EB82622E60}"/>
              </a:ext>
            </a:extLst>
          </p:cNvPr>
          <p:cNvSpPr>
            <a:spLocks noGrp="1"/>
          </p:cNvSpPr>
          <p:nvPr>
            <p:ph type="sldNum" sz="quarter" idx="12"/>
          </p:nvPr>
        </p:nvSpPr>
        <p:spPr/>
        <p:txBody>
          <a:bodyPr/>
          <a:lstStyle>
            <a:lvl1pPr>
              <a:defRPr>
                <a:solidFill>
                  <a:schemeClr val="bg1"/>
                </a:solidFill>
              </a:defRPr>
            </a:lvl1pPr>
          </a:lstStyle>
          <a:p>
            <a:fld id="{176DB428-E48B-433D-BBAF-AF8684C2FBFB}" type="slidenum">
              <a:rPr lang="en-GB" smtClean="0"/>
              <a:pPr/>
              <a:t>‹#›</a:t>
            </a:fld>
            <a:endParaRPr lang="en-GB"/>
          </a:p>
        </p:txBody>
      </p:sp>
      <p:sp>
        <p:nvSpPr>
          <p:cNvPr id="7" name="Text Placeholder 6">
            <a:extLst>
              <a:ext uri="{FF2B5EF4-FFF2-40B4-BE49-F238E27FC236}">
                <a16:creationId xmlns:a16="http://schemas.microsoft.com/office/drawing/2014/main" id="{D88AFFBD-DADA-C2DC-3DAD-647C598B72B1}"/>
              </a:ext>
            </a:extLst>
          </p:cNvPr>
          <p:cNvSpPr>
            <a:spLocks noGrp="1"/>
          </p:cNvSpPr>
          <p:nvPr>
            <p:ph type="body" sz="quarter" idx="13"/>
          </p:nvPr>
        </p:nvSpPr>
        <p:spPr>
          <a:xfrm>
            <a:off x="468000" y="1620000"/>
            <a:ext cx="5834418" cy="3009757"/>
          </a:xfrm>
        </p:spPr>
        <p:txBody>
          <a:bodyPr/>
          <a:lstStyle>
            <a:lvl1pPr>
              <a:lnSpc>
                <a:spcPct val="83000"/>
              </a:lnSpc>
              <a:spcAft>
                <a:spcPts val="1200"/>
              </a:spcAft>
              <a:defRPr sz="4800">
                <a:solidFill>
                  <a:schemeClr val="accent3"/>
                </a:solidFill>
              </a:defRPr>
            </a:lvl1pPr>
            <a:lvl2pPr marL="0" indent="0">
              <a:lnSpc>
                <a:spcPct val="100000"/>
              </a:lnSpc>
              <a:spcAft>
                <a:spcPts val="0"/>
              </a:spcAft>
              <a:buFont typeface="Arial" panose="020B0604020202020204" pitchFamily="34" charset="0"/>
              <a:buNone/>
              <a:defRPr sz="1400" b="1">
                <a:solidFill>
                  <a:schemeClr val="bg1"/>
                </a:solidFill>
              </a:defRPr>
            </a:lvl2pPr>
            <a:lvl3pPr marL="0" indent="0">
              <a:lnSpc>
                <a:spcPct val="100000"/>
              </a:lnSpc>
              <a:spcAft>
                <a:spcPts val="0"/>
              </a:spcAft>
              <a:buNone/>
              <a:defRPr sz="1400">
                <a:solidFill>
                  <a:schemeClr val="bg1"/>
                </a:solidFill>
              </a:defRPr>
            </a:lvl3pPr>
          </a:lstStyle>
          <a:p>
            <a:pPr lvl="0"/>
            <a:r>
              <a:rPr lang="en-GB"/>
              <a:t>Click to edit Master text styles</a:t>
            </a:r>
          </a:p>
          <a:p>
            <a:pPr lvl="1"/>
            <a:r>
              <a:rPr lang="en-GB"/>
              <a:t>Second level</a:t>
            </a:r>
          </a:p>
          <a:p>
            <a:pPr lvl="2"/>
            <a:r>
              <a:rPr lang="en-GB"/>
              <a:t>Third level</a:t>
            </a:r>
          </a:p>
        </p:txBody>
      </p:sp>
      <p:pic>
        <p:nvPicPr>
          <p:cNvPr id="6" name="Graphic 5">
            <a:extLst>
              <a:ext uri="{FF2B5EF4-FFF2-40B4-BE49-F238E27FC236}">
                <a16:creationId xmlns:a16="http://schemas.microsoft.com/office/drawing/2014/main" id="{94ECBA1F-1FF1-B084-287C-EA5EDDBC6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8400" y="1620000"/>
            <a:ext cx="2779200" cy="2490649"/>
          </a:xfrm>
          <a:prstGeom prst="rect">
            <a:avLst/>
          </a:prstGeom>
        </p:spPr>
      </p:pic>
    </p:spTree>
    <p:extLst>
      <p:ext uri="{BB962C8B-B14F-4D97-AF65-F5344CB8AC3E}">
        <p14:creationId xmlns:p14="http://schemas.microsoft.com/office/powerpoint/2010/main" val="375967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8" name="Strapline">
            <a:extLst>
              <a:ext uri="{FF2B5EF4-FFF2-40B4-BE49-F238E27FC236}">
                <a16:creationId xmlns:a16="http://schemas.microsoft.com/office/drawing/2014/main" id="{5C3934C5-1976-798C-D92B-8F0D589BBF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257" y="3078804"/>
            <a:ext cx="3964933" cy="815934"/>
          </a:xfrm>
          <a:prstGeom prst="rect">
            <a:avLst/>
          </a:prstGeom>
        </p:spPr>
      </p:pic>
      <p:pic>
        <p:nvPicPr>
          <p:cNvPr id="6" name="Logo">
            <a:extLst>
              <a:ext uri="{FF2B5EF4-FFF2-40B4-BE49-F238E27FC236}">
                <a16:creationId xmlns:a16="http://schemas.microsoft.com/office/drawing/2014/main" id="{B2F2870A-043B-D2A7-B3B2-5F844732C2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457200"/>
            <a:ext cx="3067050" cy="514350"/>
          </a:xfrm>
          <a:prstGeom prst="rect">
            <a:avLst/>
          </a:prstGeom>
        </p:spPr>
      </p:pic>
      <p:pic>
        <p:nvPicPr>
          <p:cNvPr id="4" name="Picture 3">
            <a:extLst>
              <a:ext uri="{FF2B5EF4-FFF2-40B4-BE49-F238E27FC236}">
                <a16:creationId xmlns:a16="http://schemas.microsoft.com/office/drawing/2014/main" id="{FACA969C-72B6-7853-ABD4-2A3D6AD48E6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600" y="-1"/>
            <a:ext cx="12200400" cy="6862724"/>
          </a:xfrm>
          <a:prstGeom prst="rect">
            <a:avLst/>
          </a:prstGeom>
        </p:spPr>
      </p:pic>
    </p:spTree>
    <p:extLst>
      <p:ext uri="{BB962C8B-B14F-4D97-AF65-F5344CB8AC3E}">
        <p14:creationId xmlns:p14="http://schemas.microsoft.com/office/powerpoint/2010/main" val="3820705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110-531D-FD1B-F5C4-D6926F4E124E}"/>
              </a:ext>
            </a:extLst>
          </p:cNvPr>
          <p:cNvSpPr>
            <a:spLocks noGrp="1"/>
          </p:cNvSpPr>
          <p:nvPr>
            <p:ph type="title"/>
          </p:nvPr>
        </p:nvSpPr>
        <p:spPr/>
        <p:txBody>
          <a:bodyPr/>
          <a:lstStyle/>
          <a:p>
            <a:r>
              <a:rPr lang="en-GB"/>
              <a:t>Click to edit Master title style</a:t>
            </a:r>
          </a:p>
        </p:txBody>
      </p:sp>
      <p:sp>
        <p:nvSpPr>
          <p:cNvPr id="4" name="Footer Placeholder 3">
            <a:extLst>
              <a:ext uri="{FF2B5EF4-FFF2-40B4-BE49-F238E27FC236}">
                <a16:creationId xmlns:a16="http://schemas.microsoft.com/office/drawing/2014/main" id="{CCCF8090-321F-3FF8-B137-1319BE97B42E}"/>
              </a:ext>
            </a:extLst>
          </p:cNvPr>
          <p:cNvSpPr>
            <a:spLocks noGrp="1"/>
          </p:cNvSpPr>
          <p:nvPr>
            <p:ph type="ftr" sz="quarter" idx="11"/>
          </p:nvPr>
        </p:nvSpPr>
        <p:spPr/>
        <p:txBody>
          <a:bodyPr/>
          <a:lstStyle/>
          <a:p>
            <a:r>
              <a:rPr lang="en-GB"/>
              <a:t>© 2026 Association for Project Management</a:t>
            </a:r>
          </a:p>
        </p:txBody>
      </p:sp>
      <p:sp>
        <p:nvSpPr>
          <p:cNvPr id="5" name="Slide Number Placeholder 4">
            <a:extLst>
              <a:ext uri="{FF2B5EF4-FFF2-40B4-BE49-F238E27FC236}">
                <a16:creationId xmlns:a16="http://schemas.microsoft.com/office/drawing/2014/main" id="{EBBAC808-941F-8D1E-8495-A6CB9797A89B}"/>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6" name="Text Placeholder 7">
            <a:extLst>
              <a:ext uri="{FF2B5EF4-FFF2-40B4-BE49-F238E27FC236}">
                <a16:creationId xmlns:a16="http://schemas.microsoft.com/office/drawing/2014/main" id="{B49B532A-C596-3B5D-3D18-9EEC7D560A5D}"/>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Tree>
    <p:extLst>
      <p:ext uri="{BB962C8B-B14F-4D97-AF65-F5344CB8AC3E}">
        <p14:creationId xmlns:p14="http://schemas.microsoft.com/office/powerpoint/2010/main" val="2242369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803DF9-511A-5EC2-B1A9-E098B64419FC}"/>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9712CC0E-96AF-2A9B-83AE-CEABDA1E36A9}"/>
              </a:ext>
            </a:extLst>
          </p:cNvPr>
          <p:cNvSpPr>
            <a:spLocks noGrp="1"/>
          </p:cNvSpPr>
          <p:nvPr>
            <p:ph type="sldNum" sz="quarter" idx="12"/>
          </p:nvPr>
        </p:nvSpPr>
        <p:spPr/>
        <p:txBody>
          <a:bodyPr/>
          <a:lstStyle/>
          <a:p>
            <a:fld id="{176DB428-E48B-433D-BBAF-AF8684C2FBFB}" type="slidenum">
              <a:rPr lang="en-GB" smtClean="0"/>
              <a:t>‹#›</a:t>
            </a:fld>
            <a:endParaRPr lang="en-GB"/>
          </a:p>
        </p:txBody>
      </p:sp>
    </p:spTree>
    <p:extLst>
      <p:ext uri="{BB962C8B-B14F-4D97-AF65-F5344CB8AC3E}">
        <p14:creationId xmlns:p14="http://schemas.microsoft.com/office/powerpoint/2010/main" val="521152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rgbClr val="DFE0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E1-6C3F-331B-E10C-AB642C6C1DD5}"/>
              </a:ext>
            </a:extLst>
          </p:cNvPr>
          <p:cNvSpPr>
            <a:spLocks noGrp="1"/>
          </p:cNvSpPr>
          <p:nvPr>
            <p:ph type="title"/>
          </p:nvPr>
        </p:nvSpPr>
        <p:spPr>
          <a:xfrm>
            <a:off x="468000" y="468000"/>
            <a:ext cx="11257200" cy="360000"/>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2026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vl1pPr>
          </a:lstStyle>
          <a:p>
            <a:pPr lvl="0"/>
            <a:r>
              <a:rPr lang="en-GB"/>
              <a:t>Click to edit Master text styles</a:t>
            </a:r>
          </a:p>
        </p:txBody>
      </p:sp>
      <p:sp>
        <p:nvSpPr>
          <p:cNvPr id="9" name="Picture Placeholder 8">
            <a:extLst>
              <a:ext uri="{FF2B5EF4-FFF2-40B4-BE49-F238E27FC236}">
                <a16:creationId xmlns:a16="http://schemas.microsoft.com/office/drawing/2014/main" id="{ED6552F7-2314-1306-C7D9-DF55454D2321}"/>
              </a:ext>
            </a:extLst>
          </p:cNvPr>
          <p:cNvSpPr>
            <a:spLocks noGrp="1"/>
          </p:cNvSpPr>
          <p:nvPr>
            <p:ph type="pic" sz="quarter" idx="14"/>
          </p:nvPr>
        </p:nvSpPr>
        <p:spPr>
          <a:xfrm>
            <a:off x="468000" y="1619250"/>
            <a:ext cx="1187450" cy="900112"/>
          </a:xfrm>
          <a:solidFill>
            <a:schemeClr val="bg1"/>
          </a:solidFill>
        </p:spPr>
        <p:txBody>
          <a:bodyPr/>
          <a:lstStyle>
            <a:lvl1pPr>
              <a:defRPr sz="1000" b="0"/>
            </a:lvl1pPr>
          </a:lstStyle>
          <a:p>
            <a:endParaRPr lang="en-GB"/>
          </a:p>
        </p:txBody>
      </p:sp>
      <p:sp>
        <p:nvSpPr>
          <p:cNvPr id="12" name="Picture Placeholder 8">
            <a:extLst>
              <a:ext uri="{FF2B5EF4-FFF2-40B4-BE49-F238E27FC236}">
                <a16:creationId xmlns:a16="http://schemas.microsoft.com/office/drawing/2014/main" id="{1145EB80-E701-C88D-02FA-437FE327A279}"/>
              </a:ext>
            </a:extLst>
          </p:cNvPr>
          <p:cNvSpPr>
            <a:spLocks noGrp="1"/>
          </p:cNvSpPr>
          <p:nvPr>
            <p:ph type="pic" sz="quarter" idx="15"/>
          </p:nvPr>
        </p:nvSpPr>
        <p:spPr>
          <a:xfrm>
            <a:off x="468000" y="2759075"/>
            <a:ext cx="1187450" cy="900112"/>
          </a:xfrm>
          <a:solidFill>
            <a:schemeClr val="bg1"/>
          </a:solidFill>
        </p:spPr>
        <p:txBody>
          <a:bodyPr/>
          <a:lstStyle>
            <a:lvl1pPr>
              <a:defRPr sz="1000" b="0"/>
            </a:lvl1pPr>
          </a:lstStyle>
          <a:p>
            <a:endParaRPr lang="en-GB"/>
          </a:p>
        </p:txBody>
      </p:sp>
      <p:sp>
        <p:nvSpPr>
          <p:cNvPr id="13" name="Picture Placeholder 8">
            <a:extLst>
              <a:ext uri="{FF2B5EF4-FFF2-40B4-BE49-F238E27FC236}">
                <a16:creationId xmlns:a16="http://schemas.microsoft.com/office/drawing/2014/main" id="{2ADAE537-FB49-2E3D-4AD7-844BC402ACFA}"/>
              </a:ext>
            </a:extLst>
          </p:cNvPr>
          <p:cNvSpPr>
            <a:spLocks noGrp="1"/>
          </p:cNvSpPr>
          <p:nvPr>
            <p:ph type="pic" sz="quarter" idx="16"/>
          </p:nvPr>
        </p:nvSpPr>
        <p:spPr>
          <a:xfrm>
            <a:off x="468000" y="3898900"/>
            <a:ext cx="1187450" cy="900112"/>
          </a:xfrm>
          <a:solidFill>
            <a:schemeClr val="bg1"/>
          </a:solidFill>
        </p:spPr>
        <p:txBody>
          <a:bodyPr/>
          <a:lstStyle>
            <a:lvl1pPr>
              <a:defRPr sz="1000" b="0"/>
            </a:lvl1pPr>
          </a:lstStyle>
          <a:p>
            <a:endParaRPr lang="en-GB"/>
          </a:p>
        </p:txBody>
      </p:sp>
      <p:sp>
        <p:nvSpPr>
          <p:cNvPr id="14" name="Picture Placeholder 8">
            <a:extLst>
              <a:ext uri="{FF2B5EF4-FFF2-40B4-BE49-F238E27FC236}">
                <a16:creationId xmlns:a16="http://schemas.microsoft.com/office/drawing/2014/main" id="{2F57D99A-D757-0046-C580-F5C066F8B054}"/>
              </a:ext>
            </a:extLst>
          </p:cNvPr>
          <p:cNvSpPr>
            <a:spLocks noGrp="1"/>
          </p:cNvSpPr>
          <p:nvPr>
            <p:ph type="pic" sz="quarter" idx="17"/>
          </p:nvPr>
        </p:nvSpPr>
        <p:spPr>
          <a:xfrm>
            <a:off x="468000" y="5038726"/>
            <a:ext cx="1187450" cy="900112"/>
          </a:xfrm>
          <a:solidFill>
            <a:schemeClr val="bg1"/>
          </a:solidFill>
        </p:spPr>
        <p:txBody>
          <a:bodyPr/>
          <a:lstStyle>
            <a:lvl1pPr>
              <a:defRPr sz="1000" b="0"/>
            </a:lvl1pPr>
          </a:lstStyle>
          <a:p>
            <a:endParaRPr lang="en-GB"/>
          </a:p>
        </p:txBody>
      </p:sp>
      <p:sp>
        <p:nvSpPr>
          <p:cNvPr id="16" name="Picture Placeholder 8">
            <a:extLst>
              <a:ext uri="{FF2B5EF4-FFF2-40B4-BE49-F238E27FC236}">
                <a16:creationId xmlns:a16="http://schemas.microsoft.com/office/drawing/2014/main" id="{FC2F2385-57DB-A747-6B29-295BC9B9AD71}"/>
              </a:ext>
            </a:extLst>
          </p:cNvPr>
          <p:cNvSpPr>
            <a:spLocks noGrp="1"/>
          </p:cNvSpPr>
          <p:nvPr>
            <p:ph type="pic" sz="quarter" idx="19"/>
          </p:nvPr>
        </p:nvSpPr>
        <p:spPr>
          <a:xfrm>
            <a:off x="1724769" y="1619250"/>
            <a:ext cx="1187450" cy="900112"/>
          </a:xfrm>
          <a:solidFill>
            <a:schemeClr val="bg1"/>
          </a:solidFill>
        </p:spPr>
        <p:txBody>
          <a:bodyPr/>
          <a:lstStyle>
            <a:lvl1pPr>
              <a:defRPr sz="1000" b="0"/>
            </a:lvl1pPr>
          </a:lstStyle>
          <a:p>
            <a:endParaRPr lang="en-GB"/>
          </a:p>
        </p:txBody>
      </p:sp>
      <p:sp>
        <p:nvSpPr>
          <p:cNvPr id="17" name="Picture Placeholder 8">
            <a:extLst>
              <a:ext uri="{FF2B5EF4-FFF2-40B4-BE49-F238E27FC236}">
                <a16:creationId xmlns:a16="http://schemas.microsoft.com/office/drawing/2014/main" id="{C0B5FB23-4AF3-7B08-960E-7265334DBF6E}"/>
              </a:ext>
            </a:extLst>
          </p:cNvPr>
          <p:cNvSpPr>
            <a:spLocks noGrp="1"/>
          </p:cNvSpPr>
          <p:nvPr>
            <p:ph type="pic" sz="quarter" idx="20"/>
          </p:nvPr>
        </p:nvSpPr>
        <p:spPr>
          <a:xfrm>
            <a:off x="1724769" y="2759075"/>
            <a:ext cx="1187450" cy="900112"/>
          </a:xfrm>
          <a:solidFill>
            <a:schemeClr val="bg1"/>
          </a:solidFill>
        </p:spPr>
        <p:txBody>
          <a:bodyPr/>
          <a:lstStyle>
            <a:lvl1pPr>
              <a:defRPr sz="1000" b="0"/>
            </a:lvl1pPr>
          </a:lstStyle>
          <a:p>
            <a:endParaRPr lang="en-GB"/>
          </a:p>
        </p:txBody>
      </p:sp>
      <p:sp>
        <p:nvSpPr>
          <p:cNvPr id="18" name="Picture Placeholder 8">
            <a:extLst>
              <a:ext uri="{FF2B5EF4-FFF2-40B4-BE49-F238E27FC236}">
                <a16:creationId xmlns:a16="http://schemas.microsoft.com/office/drawing/2014/main" id="{EE6D3B0E-810B-C320-1859-43DE5C800F5E}"/>
              </a:ext>
            </a:extLst>
          </p:cNvPr>
          <p:cNvSpPr>
            <a:spLocks noGrp="1"/>
          </p:cNvSpPr>
          <p:nvPr>
            <p:ph type="pic" sz="quarter" idx="21"/>
          </p:nvPr>
        </p:nvSpPr>
        <p:spPr>
          <a:xfrm>
            <a:off x="1724769" y="3898900"/>
            <a:ext cx="1187450" cy="900112"/>
          </a:xfrm>
          <a:solidFill>
            <a:schemeClr val="bg1"/>
          </a:solidFill>
        </p:spPr>
        <p:txBody>
          <a:bodyPr/>
          <a:lstStyle>
            <a:lvl1pPr>
              <a:defRPr sz="1000" b="0"/>
            </a:lvl1pPr>
          </a:lstStyle>
          <a:p>
            <a:endParaRPr lang="en-GB"/>
          </a:p>
        </p:txBody>
      </p:sp>
      <p:sp>
        <p:nvSpPr>
          <p:cNvPr id="19" name="Picture Placeholder 8">
            <a:extLst>
              <a:ext uri="{FF2B5EF4-FFF2-40B4-BE49-F238E27FC236}">
                <a16:creationId xmlns:a16="http://schemas.microsoft.com/office/drawing/2014/main" id="{FABFC5D8-BB46-4284-97DC-B113DFC73111}"/>
              </a:ext>
            </a:extLst>
          </p:cNvPr>
          <p:cNvSpPr>
            <a:spLocks noGrp="1"/>
          </p:cNvSpPr>
          <p:nvPr>
            <p:ph type="pic" sz="quarter" idx="22"/>
          </p:nvPr>
        </p:nvSpPr>
        <p:spPr>
          <a:xfrm>
            <a:off x="1724769" y="5038726"/>
            <a:ext cx="1187450" cy="900112"/>
          </a:xfrm>
          <a:solidFill>
            <a:schemeClr val="bg1"/>
          </a:solidFill>
        </p:spPr>
        <p:txBody>
          <a:bodyPr/>
          <a:lstStyle>
            <a:lvl1pPr>
              <a:defRPr sz="1000" b="0"/>
            </a:lvl1pPr>
          </a:lstStyle>
          <a:p>
            <a:endParaRPr lang="en-GB"/>
          </a:p>
        </p:txBody>
      </p:sp>
      <p:sp>
        <p:nvSpPr>
          <p:cNvPr id="21" name="Picture Placeholder 8">
            <a:extLst>
              <a:ext uri="{FF2B5EF4-FFF2-40B4-BE49-F238E27FC236}">
                <a16:creationId xmlns:a16="http://schemas.microsoft.com/office/drawing/2014/main" id="{457436CE-0F3A-C0C5-58ED-817C3F0F4D8B}"/>
              </a:ext>
            </a:extLst>
          </p:cNvPr>
          <p:cNvSpPr>
            <a:spLocks noGrp="1"/>
          </p:cNvSpPr>
          <p:nvPr>
            <p:ph type="pic" sz="quarter" idx="24"/>
          </p:nvPr>
        </p:nvSpPr>
        <p:spPr>
          <a:xfrm>
            <a:off x="2985138" y="1619250"/>
            <a:ext cx="1187450" cy="900112"/>
          </a:xfrm>
          <a:solidFill>
            <a:schemeClr val="bg1"/>
          </a:solidFill>
        </p:spPr>
        <p:txBody>
          <a:bodyPr/>
          <a:lstStyle>
            <a:lvl1pPr>
              <a:defRPr sz="1000" b="0"/>
            </a:lvl1pPr>
          </a:lstStyle>
          <a:p>
            <a:endParaRPr lang="en-GB"/>
          </a:p>
        </p:txBody>
      </p:sp>
      <p:sp>
        <p:nvSpPr>
          <p:cNvPr id="22" name="Picture Placeholder 8">
            <a:extLst>
              <a:ext uri="{FF2B5EF4-FFF2-40B4-BE49-F238E27FC236}">
                <a16:creationId xmlns:a16="http://schemas.microsoft.com/office/drawing/2014/main" id="{6664FCA1-79D8-A9FC-D3F3-361B1FD6D94F}"/>
              </a:ext>
            </a:extLst>
          </p:cNvPr>
          <p:cNvSpPr>
            <a:spLocks noGrp="1"/>
          </p:cNvSpPr>
          <p:nvPr>
            <p:ph type="pic" sz="quarter" idx="25"/>
          </p:nvPr>
        </p:nvSpPr>
        <p:spPr>
          <a:xfrm>
            <a:off x="2985138" y="2759075"/>
            <a:ext cx="1187450" cy="900112"/>
          </a:xfrm>
          <a:solidFill>
            <a:schemeClr val="bg1"/>
          </a:solidFill>
        </p:spPr>
        <p:txBody>
          <a:bodyPr/>
          <a:lstStyle>
            <a:lvl1pPr>
              <a:defRPr sz="1000" b="0"/>
            </a:lvl1pPr>
          </a:lstStyle>
          <a:p>
            <a:endParaRPr lang="en-GB"/>
          </a:p>
        </p:txBody>
      </p:sp>
      <p:sp>
        <p:nvSpPr>
          <p:cNvPr id="23" name="Picture Placeholder 8">
            <a:extLst>
              <a:ext uri="{FF2B5EF4-FFF2-40B4-BE49-F238E27FC236}">
                <a16:creationId xmlns:a16="http://schemas.microsoft.com/office/drawing/2014/main" id="{0EEF28C5-3214-FEA8-C997-0902BF309E3F}"/>
              </a:ext>
            </a:extLst>
          </p:cNvPr>
          <p:cNvSpPr>
            <a:spLocks noGrp="1"/>
          </p:cNvSpPr>
          <p:nvPr>
            <p:ph type="pic" sz="quarter" idx="26"/>
          </p:nvPr>
        </p:nvSpPr>
        <p:spPr>
          <a:xfrm>
            <a:off x="2985138" y="3898900"/>
            <a:ext cx="1187450" cy="900112"/>
          </a:xfrm>
          <a:solidFill>
            <a:schemeClr val="bg1"/>
          </a:solidFill>
        </p:spPr>
        <p:txBody>
          <a:bodyPr/>
          <a:lstStyle>
            <a:lvl1pPr>
              <a:defRPr sz="1000" b="0"/>
            </a:lvl1pPr>
          </a:lstStyle>
          <a:p>
            <a:endParaRPr lang="en-GB"/>
          </a:p>
        </p:txBody>
      </p:sp>
      <p:sp>
        <p:nvSpPr>
          <p:cNvPr id="24" name="Picture Placeholder 8">
            <a:extLst>
              <a:ext uri="{FF2B5EF4-FFF2-40B4-BE49-F238E27FC236}">
                <a16:creationId xmlns:a16="http://schemas.microsoft.com/office/drawing/2014/main" id="{021FFE55-4485-89A9-43DD-0EABA47C8436}"/>
              </a:ext>
            </a:extLst>
          </p:cNvPr>
          <p:cNvSpPr>
            <a:spLocks noGrp="1"/>
          </p:cNvSpPr>
          <p:nvPr>
            <p:ph type="pic" sz="quarter" idx="27"/>
          </p:nvPr>
        </p:nvSpPr>
        <p:spPr>
          <a:xfrm>
            <a:off x="2985138" y="5038726"/>
            <a:ext cx="1187450" cy="900112"/>
          </a:xfrm>
          <a:solidFill>
            <a:schemeClr val="bg1"/>
          </a:solidFill>
        </p:spPr>
        <p:txBody>
          <a:bodyPr/>
          <a:lstStyle>
            <a:lvl1pPr>
              <a:defRPr sz="1000" b="0"/>
            </a:lvl1pPr>
          </a:lstStyle>
          <a:p>
            <a:endParaRPr lang="en-GB"/>
          </a:p>
        </p:txBody>
      </p:sp>
      <p:sp>
        <p:nvSpPr>
          <p:cNvPr id="26" name="Picture Placeholder 8">
            <a:extLst>
              <a:ext uri="{FF2B5EF4-FFF2-40B4-BE49-F238E27FC236}">
                <a16:creationId xmlns:a16="http://schemas.microsoft.com/office/drawing/2014/main" id="{21670CA7-235E-2F87-5E99-E68D843BFF59}"/>
              </a:ext>
            </a:extLst>
          </p:cNvPr>
          <p:cNvSpPr>
            <a:spLocks noGrp="1"/>
          </p:cNvSpPr>
          <p:nvPr>
            <p:ph type="pic" sz="quarter" idx="29"/>
          </p:nvPr>
        </p:nvSpPr>
        <p:spPr>
          <a:xfrm>
            <a:off x="4245507" y="1619250"/>
            <a:ext cx="1187450" cy="900112"/>
          </a:xfrm>
          <a:solidFill>
            <a:schemeClr val="bg1"/>
          </a:solidFill>
        </p:spPr>
        <p:txBody>
          <a:bodyPr/>
          <a:lstStyle>
            <a:lvl1pPr>
              <a:defRPr sz="1000" b="0"/>
            </a:lvl1pPr>
          </a:lstStyle>
          <a:p>
            <a:endParaRPr lang="en-GB"/>
          </a:p>
        </p:txBody>
      </p:sp>
      <p:sp>
        <p:nvSpPr>
          <p:cNvPr id="27" name="Picture Placeholder 8">
            <a:extLst>
              <a:ext uri="{FF2B5EF4-FFF2-40B4-BE49-F238E27FC236}">
                <a16:creationId xmlns:a16="http://schemas.microsoft.com/office/drawing/2014/main" id="{B356E86C-2558-A29A-3ACC-83E70FCB1660}"/>
              </a:ext>
            </a:extLst>
          </p:cNvPr>
          <p:cNvSpPr>
            <a:spLocks noGrp="1"/>
          </p:cNvSpPr>
          <p:nvPr>
            <p:ph type="pic" sz="quarter" idx="30"/>
          </p:nvPr>
        </p:nvSpPr>
        <p:spPr>
          <a:xfrm>
            <a:off x="4245507" y="2759075"/>
            <a:ext cx="1187450" cy="900112"/>
          </a:xfrm>
          <a:solidFill>
            <a:schemeClr val="bg1"/>
          </a:solidFill>
        </p:spPr>
        <p:txBody>
          <a:bodyPr/>
          <a:lstStyle>
            <a:lvl1pPr>
              <a:defRPr sz="1000" b="0"/>
            </a:lvl1pPr>
          </a:lstStyle>
          <a:p>
            <a:endParaRPr lang="en-GB"/>
          </a:p>
        </p:txBody>
      </p:sp>
      <p:sp>
        <p:nvSpPr>
          <p:cNvPr id="28" name="Picture Placeholder 8">
            <a:extLst>
              <a:ext uri="{FF2B5EF4-FFF2-40B4-BE49-F238E27FC236}">
                <a16:creationId xmlns:a16="http://schemas.microsoft.com/office/drawing/2014/main" id="{18B87E8A-4A22-8E28-866B-E00A97773B83}"/>
              </a:ext>
            </a:extLst>
          </p:cNvPr>
          <p:cNvSpPr>
            <a:spLocks noGrp="1"/>
          </p:cNvSpPr>
          <p:nvPr>
            <p:ph type="pic" sz="quarter" idx="31"/>
          </p:nvPr>
        </p:nvSpPr>
        <p:spPr>
          <a:xfrm>
            <a:off x="4245507" y="3898900"/>
            <a:ext cx="1187450" cy="900112"/>
          </a:xfrm>
          <a:solidFill>
            <a:schemeClr val="bg1"/>
          </a:solidFill>
        </p:spPr>
        <p:txBody>
          <a:bodyPr/>
          <a:lstStyle>
            <a:lvl1pPr>
              <a:defRPr sz="1000" b="0"/>
            </a:lvl1pPr>
          </a:lstStyle>
          <a:p>
            <a:endParaRPr lang="en-GB"/>
          </a:p>
        </p:txBody>
      </p:sp>
      <p:sp>
        <p:nvSpPr>
          <p:cNvPr id="29" name="Picture Placeholder 8">
            <a:extLst>
              <a:ext uri="{FF2B5EF4-FFF2-40B4-BE49-F238E27FC236}">
                <a16:creationId xmlns:a16="http://schemas.microsoft.com/office/drawing/2014/main" id="{44786B04-F2E8-20BD-1E52-8D100F53A3F9}"/>
              </a:ext>
            </a:extLst>
          </p:cNvPr>
          <p:cNvSpPr>
            <a:spLocks noGrp="1"/>
          </p:cNvSpPr>
          <p:nvPr>
            <p:ph type="pic" sz="quarter" idx="32"/>
          </p:nvPr>
        </p:nvSpPr>
        <p:spPr>
          <a:xfrm>
            <a:off x="4245507" y="5038726"/>
            <a:ext cx="1187450" cy="900112"/>
          </a:xfrm>
          <a:solidFill>
            <a:schemeClr val="bg1"/>
          </a:solidFill>
        </p:spPr>
        <p:txBody>
          <a:bodyPr/>
          <a:lstStyle>
            <a:lvl1pPr>
              <a:defRPr sz="1000" b="0"/>
            </a:lvl1pPr>
          </a:lstStyle>
          <a:p>
            <a:endParaRPr lang="en-GB"/>
          </a:p>
        </p:txBody>
      </p:sp>
      <p:sp>
        <p:nvSpPr>
          <p:cNvPr id="31" name="Picture Placeholder 8">
            <a:extLst>
              <a:ext uri="{FF2B5EF4-FFF2-40B4-BE49-F238E27FC236}">
                <a16:creationId xmlns:a16="http://schemas.microsoft.com/office/drawing/2014/main" id="{91FF5BCB-6AD5-7F54-0151-5AD3369FE551}"/>
              </a:ext>
            </a:extLst>
          </p:cNvPr>
          <p:cNvSpPr>
            <a:spLocks noGrp="1"/>
          </p:cNvSpPr>
          <p:nvPr>
            <p:ph type="pic" sz="quarter" idx="34"/>
          </p:nvPr>
        </p:nvSpPr>
        <p:spPr>
          <a:xfrm>
            <a:off x="5505876" y="1619250"/>
            <a:ext cx="1187450" cy="900112"/>
          </a:xfrm>
          <a:solidFill>
            <a:schemeClr val="bg1"/>
          </a:solidFill>
        </p:spPr>
        <p:txBody>
          <a:bodyPr/>
          <a:lstStyle>
            <a:lvl1pPr>
              <a:defRPr sz="1000" b="0"/>
            </a:lvl1pPr>
          </a:lstStyle>
          <a:p>
            <a:endParaRPr lang="en-GB"/>
          </a:p>
        </p:txBody>
      </p:sp>
      <p:sp>
        <p:nvSpPr>
          <p:cNvPr id="32" name="Picture Placeholder 8">
            <a:extLst>
              <a:ext uri="{FF2B5EF4-FFF2-40B4-BE49-F238E27FC236}">
                <a16:creationId xmlns:a16="http://schemas.microsoft.com/office/drawing/2014/main" id="{010F67FF-2F93-DAAB-2954-CDDA6D97616A}"/>
              </a:ext>
            </a:extLst>
          </p:cNvPr>
          <p:cNvSpPr>
            <a:spLocks noGrp="1"/>
          </p:cNvSpPr>
          <p:nvPr>
            <p:ph type="pic" sz="quarter" idx="35"/>
          </p:nvPr>
        </p:nvSpPr>
        <p:spPr>
          <a:xfrm>
            <a:off x="5505876" y="2759075"/>
            <a:ext cx="1187450" cy="900112"/>
          </a:xfrm>
          <a:solidFill>
            <a:schemeClr val="bg1"/>
          </a:solidFill>
        </p:spPr>
        <p:txBody>
          <a:bodyPr/>
          <a:lstStyle>
            <a:lvl1pPr>
              <a:defRPr sz="1000" b="0"/>
            </a:lvl1pPr>
          </a:lstStyle>
          <a:p>
            <a:endParaRPr lang="en-GB"/>
          </a:p>
        </p:txBody>
      </p:sp>
      <p:sp>
        <p:nvSpPr>
          <p:cNvPr id="33" name="Picture Placeholder 8">
            <a:extLst>
              <a:ext uri="{FF2B5EF4-FFF2-40B4-BE49-F238E27FC236}">
                <a16:creationId xmlns:a16="http://schemas.microsoft.com/office/drawing/2014/main" id="{C874DCEF-41F0-F613-DF79-81CF09C0621E}"/>
              </a:ext>
            </a:extLst>
          </p:cNvPr>
          <p:cNvSpPr>
            <a:spLocks noGrp="1"/>
          </p:cNvSpPr>
          <p:nvPr>
            <p:ph type="pic" sz="quarter" idx="36"/>
          </p:nvPr>
        </p:nvSpPr>
        <p:spPr>
          <a:xfrm>
            <a:off x="5505876" y="3898900"/>
            <a:ext cx="1187450" cy="900112"/>
          </a:xfrm>
          <a:solidFill>
            <a:schemeClr val="bg1"/>
          </a:solidFill>
        </p:spPr>
        <p:txBody>
          <a:bodyPr/>
          <a:lstStyle>
            <a:lvl1pPr>
              <a:defRPr sz="1000" b="0"/>
            </a:lvl1pPr>
          </a:lstStyle>
          <a:p>
            <a:endParaRPr lang="en-GB"/>
          </a:p>
        </p:txBody>
      </p:sp>
      <p:sp>
        <p:nvSpPr>
          <p:cNvPr id="34" name="Picture Placeholder 8">
            <a:extLst>
              <a:ext uri="{FF2B5EF4-FFF2-40B4-BE49-F238E27FC236}">
                <a16:creationId xmlns:a16="http://schemas.microsoft.com/office/drawing/2014/main" id="{E2B12FFF-1618-E692-3612-273297355345}"/>
              </a:ext>
            </a:extLst>
          </p:cNvPr>
          <p:cNvSpPr>
            <a:spLocks noGrp="1"/>
          </p:cNvSpPr>
          <p:nvPr>
            <p:ph type="pic" sz="quarter" idx="37"/>
          </p:nvPr>
        </p:nvSpPr>
        <p:spPr>
          <a:xfrm>
            <a:off x="5505876" y="5038726"/>
            <a:ext cx="1187450" cy="900112"/>
          </a:xfrm>
          <a:solidFill>
            <a:schemeClr val="bg1"/>
          </a:solidFill>
        </p:spPr>
        <p:txBody>
          <a:bodyPr/>
          <a:lstStyle>
            <a:lvl1pPr>
              <a:defRPr sz="1000" b="0"/>
            </a:lvl1pPr>
          </a:lstStyle>
          <a:p>
            <a:endParaRPr lang="en-GB"/>
          </a:p>
        </p:txBody>
      </p:sp>
      <p:sp>
        <p:nvSpPr>
          <p:cNvPr id="36" name="Picture Placeholder 8">
            <a:extLst>
              <a:ext uri="{FF2B5EF4-FFF2-40B4-BE49-F238E27FC236}">
                <a16:creationId xmlns:a16="http://schemas.microsoft.com/office/drawing/2014/main" id="{BFD53933-31B4-68CC-78BB-8922FF9091C0}"/>
              </a:ext>
            </a:extLst>
          </p:cNvPr>
          <p:cNvSpPr>
            <a:spLocks noGrp="1"/>
          </p:cNvSpPr>
          <p:nvPr>
            <p:ph type="pic" sz="quarter" idx="39"/>
          </p:nvPr>
        </p:nvSpPr>
        <p:spPr>
          <a:xfrm>
            <a:off x="6766245" y="1619250"/>
            <a:ext cx="1187450" cy="900112"/>
          </a:xfrm>
          <a:solidFill>
            <a:schemeClr val="bg1"/>
          </a:solidFill>
        </p:spPr>
        <p:txBody>
          <a:bodyPr/>
          <a:lstStyle>
            <a:lvl1pPr>
              <a:defRPr sz="1000" b="0"/>
            </a:lvl1pPr>
          </a:lstStyle>
          <a:p>
            <a:endParaRPr lang="en-GB"/>
          </a:p>
        </p:txBody>
      </p:sp>
      <p:sp>
        <p:nvSpPr>
          <p:cNvPr id="37" name="Picture Placeholder 8">
            <a:extLst>
              <a:ext uri="{FF2B5EF4-FFF2-40B4-BE49-F238E27FC236}">
                <a16:creationId xmlns:a16="http://schemas.microsoft.com/office/drawing/2014/main" id="{1DBE3AFF-AD5D-C726-9491-D53E953857DA}"/>
              </a:ext>
            </a:extLst>
          </p:cNvPr>
          <p:cNvSpPr>
            <a:spLocks noGrp="1"/>
          </p:cNvSpPr>
          <p:nvPr>
            <p:ph type="pic" sz="quarter" idx="40"/>
          </p:nvPr>
        </p:nvSpPr>
        <p:spPr>
          <a:xfrm>
            <a:off x="6766245" y="2759075"/>
            <a:ext cx="1187450" cy="900112"/>
          </a:xfrm>
          <a:solidFill>
            <a:schemeClr val="bg1"/>
          </a:solidFill>
        </p:spPr>
        <p:txBody>
          <a:bodyPr/>
          <a:lstStyle>
            <a:lvl1pPr>
              <a:defRPr sz="1000" b="0"/>
            </a:lvl1pPr>
          </a:lstStyle>
          <a:p>
            <a:endParaRPr lang="en-GB"/>
          </a:p>
        </p:txBody>
      </p:sp>
      <p:sp>
        <p:nvSpPr>
          <p:cNvPr id="38" name="Picture Placeholder 8">
            <a:extLst>
              <a:ext uri="{FF2B5EF4-FFF2-40B4-BE49-F238E27FC236}">
                <a16:creationId xmlns:a16="http://schemas.microsoft.com/office/drawing/2014/main" id="{1977233D-181C-2500-44DE-DF4C49DAA0A7}"/>
              </a:ext>
            </a:extLst>
          </p:cNvPr>
          <p:cNvSpPr>
            <a:spLocks noGrp="1"/>
          </p:cNvSpPr>
          <p:nvPr>
            <p:ph type="pic" sz="quarter" idx="41"/>
          </p:nvPr>
        </p:nvSpPr>
        <p:spPr>
          <a:xfrm>
            <a:off x="6766245" y="3898900"/>
            <a:ext cx="1187450" cy="900112"/>
          </a:xfrm>
          <a:solidFill>
            <a:schemeClr val="bg1"/>
          </a:solidFill>
        </p:spPr>
        <p:txBody>
          <a:bodyPr/>
          <a:lstStyle>
            <a:lvl1pPr>
              <a:defRPr sz="1000" b="0"/>
            </a:lvl1pPr>
          </a:lstStyle>
          <a:p>
            <a:endParaRPr lang="en-GB"/>
          </a:p>
        </p:txBody>
      </p:sp>
      <p:sp>
        <p:nvSpPr>
          <p:cNvPr id="39" name="Picture Placeholder 8">
            <a:extLst>
              <a:ext uri="{FF2B5EF4-FFF2-40B4-BE49-F238E27FC236}">
                <a16:creationId xmlns:a16="http://schemas.microsoft.com/office/drawing/2014/main" id="{9C3DA4D5-1C2B-3A29-BBAC-001D08A862C3}"/>
              </a:ext>
            </a:extLst>
          </p:cNvPr>
          <p:cNvSpPr>
            <a:spLocks noGrp="1"/>
          </p:cNvSpPr>
          <p:nvPr>
            <p:ph type="pic" sz="quarter" idx="42"/>
          </p:nvPr>
        </p:nvSpPr>
        <p:spPr>
          <a:xfrm>
            <a:off x="6766245" y="5038726"/>
            <a:ext cx="1187450" cy="900112"/>
          </a:xfrm>
          <a:solidFill>
            <a:schemeClr val="bg1"/>
          </a:solidFill>
        </p:spPr>
        <p:txBody>
          <a:bodyPr/>
          <a:lstStyle>
            <a:lvl1pPr>
              <a:defRPr sz="1000" b="0"/>
            </a:lvl1pPr>
          </a:lstStyle>
          <a:p>
            <a:endParaRPr lang="en-GB"/>
          </a:p>
        </p:txBody>
      </p:sp>
      <p:sp>
        <p:nvSpPr>
          <p:cNvPr id="41" name="Picture Placeholder 8">
            <a:extLst>
              <a:ext uri="{FF2B5EF4-FFF2-40B4-BE49-F238E27FC236}">
                <a16:creationId xmlns:a16="http://schemas.microsoft.com/office/drawing/2014/main" id="{90F27DD5-6389-D2E5-44BE-8BD2C143C5ED}"/>
              </a:ext>
            </a:extLst>
          </p:cNvPr>
          <p:cNvSpPr>
            <a:spLocks noGrp="1"/>
          </p:cNvSpPr>
          <p:nvPr>
            <p:ph type="pic" sz="quarter" idx="44"/>
          </p:nvPr>
        </p:nvSpPr>
        <p:spPr>
          <a:xfrm>
            <a:off x="8026614" y="1619250"/>
            <a:ext cx="1187450" cy="900112"/>
          </a:xfrm>
          <a:solidFill>
            <a:schemeClr val="bg1"/>
          </a:solidFill>
        </p:spPr>
        <p:txBody>
          <a:bodyPr/>
          <a:lstStyle>
            <a:lvl1pPr>
              <a:defRPr sz="1000" b="0"/>
            </a:lvl1pPr>
          </a:lstStyle>
          <a:p>
            <a:endParaRPr lang="en-GB"/>
          </a:p>
        </p:txBody>
      </p:sp>
      <p:sp>
        <p:nvSpPr>
          <p:cNvPr id="42" name="Picture Placeholder 8">
            <a:extLst>
              <a:ext uri="{FF2B5EF4-FFF2-40B4-BE49-F238E27FC236}">
                <a16:creationId xmlns:a16="http://schemas.microsoft.com/office/drawing/2014/main" id="{33724554-9471-482C-1BAC-6DFAC1385340}"/>
              </a:ext>
            </a:extLst>
          </p:cNvPr>
          <p:cNvSpPr>
            <a:spLocks noGrp="1"/>
          </p:cNvSpPr>
          <p:nvPr>
            <p:ph type="pic" sz="quarter" idx="45"/>
          </p:nvPr>
        </p:nvSpPr>
        <p:spPr>
          <a:xfrm>
            <a:off x="8026614" y="2759075"/>
            <a:ext cx="1187450" cy="900112"/>
          </a:xfrm>
          <a:solidFill>
            <a:schemeClr val="bg1"/>
          </a:solidFill>
        </p:spPr>
        <p:txBody>
          <a:bodyPr/>
          <a:lstStyle>
            <a:lvl1pPr>
              <a:defRPr sz="1000" b="0"/>
            </a:lvl1pPr>
          </a:lstStyle>
          <a:p>
            <a:endParaRPr lang="en-GB"/>
          </a:p>
        </p:txBody>
      </p:sp>
      <p:sp>
        <p:nvSpPr>
          <p:cNvPr id="43" name="Picture Placeholder 8">
            <a:extLst>
              <a:ext uri="{FF2B5EF4-FFF2-40B4-BE49-F238E27FC236}">
                <a16:creationId xmlns:a16="http://schemas.microsoft.com/office/drawing/2014/main" id="{D343C1C0-FD10-7496-12A6-6CE04DFF1AC2}"/>
              </a:ext>
            </a:extLst>
          </p:cNvPr>
          <p:cNvSpPr>
            <a:spLocks noGrp="1"/>
          </p:cNvSpPr>
          <p:nvPr>
            <p:ph type="pic" sz="quarter" idx="46"/>
          </p:nvPr>
        </p:nvSpPr>
        <p:spPr>
          <a:xfrm>
            <a:off x="8026614" y="3898900"/>
            <a:ext cx="1187450" cy="900112"/>
          </a:xfrm>
          <a:solidFill>
            <a:schemeClr val="bg1"/>
          </a:solidFill>
        </p:spPr>
        <p:txBody>
          <a:bodyPr/>
          <a:lstStyle>
            <a:lvl1pPr>
              <a:defRPr sz="1000" b="0"/>
            </a:lvl1pPr>
          </a:lstStyle>
          <a:p>
            <a:endParaRPr lang="en-GB"/>
          </a:p>
        </p:txBody>
      </p:sp>
      <p:sp>
        <p:nvSpPr>
          <p:cNvPr id="44" name="Picture Placeholder 8">
            <a:extLst>
              <a:ext uri="{FF2B5EF4-FFF2-40B4-BE49-F238E27FC236}">
                <a16:creationId xmlns:a16="http://schemas.microsoft.com/office/drawing/2014/main" id="{7CEF96C3-E79B-82F7-AF23-5063CD9DFBD0}"/>
              </a:ext>
            </a:extLst>
          </p:cNvPr>
          <p:cNvSpPr>
            <a:spLocks noGrp="1"/>
          </p:cNvSpPr>
          <p:nvPr>
            <p:ph type="pic" sz="quarter" idx="47"/>
          </p:nvPr>
        </p:nvSpPr>
        <p:spPr>
          <a:xfrm>
            <a:off x="8026614" y="5038726"/>
            <a:ext cx="1187450" cy="900112"/>
          </a:xfrm>
          <a:solidFill>
            <a:schemeClr val="bg1"/>
          </a:solidFill>
        </p:spPr>
        <p:txBody>
          <a:bodyPr/>
          <a:lstStyle>
            <a:lvl1pPr>
              <a:defRPr sz="1000" b="0"/>
            </a:lvl1pPr>
          </a:lstStyle>
          <a:p>
            <a:endParaRPr lang="en-GB"/>
          </a:p>
        </p:txBody>
      </p:sp>
      <p:sp>
        <p:nvSpPr>
          <p:cNvPr id="46" name="Picture Placeholder 8">
            <a:extLst>
              <a:ext uri="{FF2B5EF4-FFF2-40B4-BE49-F238E27FC236}">
                <a16:creationId xmlns:a16="http://schemas.microsoft.com/office/drawing/2014/main" id="{BC5B4425-ABD9-F915-192A-0C0EA413D4A5}"/>
              </a:ext>
            </a:extLst>
          </p:cNvPr>
          <p:cNvSpPr>
            <a:spLocks noGrp="1"/>
          </p:cNvSpPr>
          <p:nvPr>
            <p:ph type="pic" sz="quarter" idx="49"/>
          </p:nvPr>
        </p:nvSpPr>
        <p:spPr>
          <a:xfrm>
            <a:off x="9286983" y="1619250"/>
            <a:ext cx="1187450" cy="900112"/>
          </a:xfrm>
          <a:solidFill>
            <a:schemeClr val="bg1"/>
          </a:solidFill>
        </p:spPr>
        <p:txBody>
          <a:bodyPr/>
          <a:lstStyle>
            <a:lvl1pPr>
              <a:defRPr sz="1000" b="0"/>
            </a:lvl1pPr>
          </a:lstStyle>
          <a:p>
            <a:endParaRPr lang="en-GB"/>
          </a:p>
        </p:txBody>
      </p:sp>
      <p:sp>
        <p:nvSpPr>
          <p:cNvPr id="47" name="Picture Placeholder 8">
            <a:extLst>
              <a:ext uri="{FF2B5EF4-FFF2-40B4-BE49-F238E27FC236}">
                <a16:creationId xmlns:a16="http://schemas.microsoft.com/office/drawing/2014/main" id="{FD58FD7D-B2D7-0077-46F8-B6A1063B2ACF}"/>
              </a:ext>
            </a:extLst>
          </p:cNvPr>
          <p:cNvSpPr>
            <a:spLocks noGrp="1"/>
          </p:cNvSpPr>
          <p:nvPr>
            <p:ph type="pic" sz="quarter" idx="50"/>
          </p:nvPr>
        </p:nvSpPr>
        <p:spPr>
          <a:xfrm>
            <a:off x="9286983" y="2759075"/>
            <a:ext cx="1187450" cy="900112"/>
          </a:xfrm>
          <a:solidFill>
            <a:schemeClr val="bg1"/>
          </a:solidFill>
        </p:spPr>
        <p:txBody>
          <a:bodyPr/>
          <a:lstStyle>
            <a:lvl1pPr>
              <a:defRPr sz="1000" b="0"/>
            </a:lvl1pPr>
          </a:lstStyle>
          <a:p>
            <a:endParaRPr lang="en-GB"/>
          </a:p>
        </p:txBody>
      </p:sp>
      <p:sp>
        <p:nvSpPr>
          <p:cNvPr id="48" name="Picture Placeholder 8">
            <a:extLst>
              <a:ext uri="{FF2B5EF4-FFF2-40B4-BE49-F238E27FC236}">
                <a16:creationId xmlns:a16="http://schemas.microsoft.com/office/drawing/2014/main" id="{950235AC-BA45-868B-9E88-D6E1CEBE4853}"/>
              </a:ext>
            </a:extLst>
          </p:cNvPr>
          <p:cNvSpPr>
            <a:spLocks noGrp="1"/>
          </p:cNvSpPr>
          <p:nvPr>
            <p:ph type="pic" sz="quarter" idx="51"/>
          </p:nvPr>
        </p:nvSpPr>
        <p:spPr>
          <a:xfrm>
            <a:off x="9286983" y="3898900"/>
            <a:ext cx="1187450" cy="900112"/>
          </a:xfrm>
          <a:solidFill>
            <a:schemeClr val="bg1"/>
          </a:solidFill>
        </p:spPr>
        <p:txBody>
          <a:bodyPr/>
          <a:lstStyle>
            <a:lvl1pPr>
              <a:defRPr sz="1000" b="0"/>
            </a:lvl1pPr>
          </a:lstStyle>
          <a:p>
            <a:endParaRPr lang="en-GB"/>
          </a:p>
        </p:txBody>
      </p:sp>
      <p:sp>
        <p:nvSpPr>
          <p:cNvPr id="49" name="Picture Placeholder 8">
            <a:extLst>
              <a:ext uri="{FF2B5EF4-FFF2-40B4-BE49-F238E27FC236}">
                <a16:creationId xmlns:a16="http://schemas.microsoft.com/office/drawing/2014/main" id="{26DCBC92-21D9-0ABE-0CEA-C94AB2E53A12}"/>
              </a:ext>
            </a:extLst>
          </p:cNvPr>
          <p:cNvSpPr>
            <a:spLocks noGrp="1"/>
          </p:cNvSpPr>
          <p:nvPr>
            <p:ph type="pic" sz="quarter" idx="52"/>
          </p:nvPr>
        </p:nvSpPr>
        <p:spPr>
          <a:xfrm>
            <a:off x="9286983" y="5038726"/>
            <a:ext cx="1187450" cy="900112"/>
          </a:xfrm>
          <a:solidFill>
            <a:schemeClr val="bg1"/>
          </a:solidFill>
        </p:spPr>
        <p:txBody>
          <a:bodyPr/>
          <a:lstStyle>
            <a:lvl1pPr>
              <a:defRPr sz="1000" b="0"/>
            </a:lvl1pPr>
          </a:lstStyle>
          <a:p>
            <a:endParaRPr lang="en-GB"/>
          </a:p>
        </p:txBody>
      </p:sp>
      <p:sp>
        <p:nvSpPr>
          <p:cNvPr id="51" name="Picture Placeholder 8">
            <a:extLst>
              <a:ext uri="{FF2B5EF4-FFF2-40B4-BE49-F238E27FC236}">
                <a16:creationId xmlns:a16="http://schemas.microsoft.com/office/drawing/2014/main" id="{6350D066-0826-E923-0E93-F4939A0738A3}"/>
              </a:ext>
            </a:extLst>
          </p:cNvPr>
          <p:cNvSpPr>
            <a:spLocks noGrp="1"/>
          </p:cNvSpPr>
          <p:nvPr>
            <p:ph type="pic" sz="quarter" idx="54"/>
          </p:nvPr>
        </p:nvSpPr>
        <p:spPr>
          <a:xfrm>
            <a:off x="10547350" y="1619250"/>
            <a:ext cx="1187450" cy="900112"/>
          </a:xfrm>
          <a:solidFill>
            <a:schemeClr val="bg1"/>
          </a:solidFill>
        </p:spPr>
        <p:txBody>
          <a:bodyPr/>
          <a:lstStyle>
            <a:lvl1pPr>
              <a:defRPr sz="1000" b="0"/>
            </a:lvl1pPr>
          </a:lstStyle>
          <a:p>
            <a:endParaRPr lang="en-GB"/>
          </a:p>
        </p:txBody>
      </p:sp>
      <p:sp>
        <p:nvSpPr>
          <p:cNvPr id="52" name="Picture Placeholder 8">
            <a:extLst>
              <a:ext uri="{FF2B5EF4-FFF2-40B4-BE49-F238E27FC236}">
                <a16:creationId xmlns:a16="http://schemas.microsoft.com/office/drawing/2014/main" id="{64A07048-DF44-85B9-DEA3-FFF1F8332313}"/>
              </a:ext>
            </a:extLst>
          </p:cNvPr>
          <p:cNvSpPr>
            <a:spLocks noGrp="1"/>
          </p:cNvSpPr>
          <p:nvPr>
            <p:ph type="pic" sz="quarter" idx="55"/>
          </p:nvPr>
        </p:nvSpPr>
        <p:spPr>
          <a:xfrm>
            <a:off x="10547350" y="2759075"/>
            <a:ext cx="1187450" cy="900112"/>
          </a:xfrm>
          <a:solidFill>
            <a:schemeClr val="bg1"/>
          </a:solidFill>
        </p:spPr>
        <p:txBody>
          <a:bodyPr/>
          <a:lstStyle>
            <a:lvl1pPr>
              <a:defRPr sz="1000" b="0"/>
            </a:lvl1pPr>
          </a:lstStyle>
          <a:p>
            <a:endParaRPr lang="en-GB"/>
          </a:p>
        </p:txBody>
      </p:sp>
      <p:sp>
        <p:nvSpPr>
          <p:cNvPr id="53" name="Picture Placeholder 8">
            <a:extLst>
              <a:ext uri="{FF2B5EF4-FFF2-40B4-BE49-F238E27FC236}">
                <a16:creationId xmlns:a16="http://schemas.microsoft.com/office/drawing/2014/main" id="{E6285AC0-5674-3A93-E30E-676E00290559}"/>
              </a:ext>
            </a:extLst>
          </p:cNvPr>
          <p:cNvSpPr>
            <a:spLocks noGrp="1"/>
          </p:cNvSpPr>
          <p:nvPr>
            <p:ph type="pic" sz="quarter" idx="56"/>
          </p:nvPr>
        </p:nvSpPr>
        <p:spPr>
          <a:xfrm>
            <a:off x="10547350" y="3898900"/>
            <a:ext cx="1187450" cy="900112"/>
          </a:xfrm>
          <a:solidFill>
            <a:schemeClr val="bg1"/>
          </a:solidFill>
        </p:spPr>
        <p:txBody>
          <a:bodyPr/>
          <a:lstStyle>
            <a:lvl1pPr>
              <a:defRPr sz="1000" b="0"/>
            </a:lvl1pPr>
          </a:lstStyle>
          <a:p>
            <a:endParaRPr lang="en-GB"/>
          </a:p>
        </p:txBody>
      </p:sp>
      <p:sp>
        <p:nvSpPr>
          <p:cNvPr id="54" name="Picture Placeholder 8">
            <a:extLst>
              <a:ext uri="{FF2B5EF4-FFF2-40B4-BE49-F238E27FC236}">
                <a16:creationId xmlns:a16="http://schemas.microsoft.com/office/drawing/2014/main" id="{C5546A5F-F6FD-0AA6-9149-7006DE6C6A75}"/>
              </a:ext>
            </a:extLst>
          </p:cNvPr>
          <p:cNvSpPr>
            <a:spLocks noGrp="1"/>
          </p:cNvSpPr>
          <p:nvPr>
            <p:ph type="pic" sz="quarter" idx="57"/>
          </p:nvPr>
        </p:nvSpPr>
        <p:spPr>
          <a:xfrm>
            <a:off x="10547350" y="5038726"/>
            <a:ext cx="1187450" cy="900112"/>
          </a:xfrm>
          <a:solidFill>
            <a:schemeClr val="bg1"/>
          </a:solidFill>
        </p:spPr>
        <p:txBody>
          <a:bodyPr/>
          <a:lstStyle>
            <a:lvl1pPr>
              <a:defRPr sz="1000" b="0"/>
            </a:lvl1pPr>
          </a:lstStyle>
          <a:p>
            <a:endParaRPr lang="en-GB"/>
          </a:p>
        </p:txBody>
      </p:sp>
    </p:spTree>
    <p:extLst>
      <p:ext uri="{BB962C8B-B14F-4D97-AF65-F5344CB8AC3E}">
        <p14:creationId xmlns:p14="http://schemas.microsoft.com/office/powerpoint/2010/main" val="118755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slid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739E41-6930-DB27-A0E6-37CB9367802C}"/>
              </a:ext>
            </a:extLst>
          </p:cNvPr>
          <p:cNvSpPr>
            <a:spLocks noGrp="1"/>
          </p:cNvSpPr>
          <p:nvPr>
            <p:ph type="pic" sz="quarter" idx="11"/>
          </p:nvPr>
        </p:nvSpPr>
        <p:spPr>
          <a:xfrm>
            <a:off x="0" y="0"/>
            <a:ext cx="12192000" cy="6858000"/>
          </a:xfrm>
          <a:solidFill>
            <a:schemeClr val="bg1">
              <a:lumMod val="95000"/>
            </a:schemeClr>
          </a:solidFill>
        </p:spPr>
        <p:txBody>
          <a:bodyPr/>
          <a:lstStyle>
            <a:lvl1pPr>
              <a:defRPr>
                <a:solidFill>
                  <a:schemeClr val="accent1"/>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3C3CF3F4-4252-CE66-3CF2-643F583FCB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3067050" cy="514350"/>
          </a:xfrm>
          <a:prstGeom prst="rect">
            <a:avLst/>
          </a:prstGeom>
        </p:spPr>
      </p:pic>
      <p:sp>
        <p:nvSpPr>
          <p:cNvPr id="4" name="Date Placeholder 3">
            <a:extLst>
              <a:ext uri="{FF2B5EF4-FFF2-40B4-BE49-F238E27FC236}">
                <a16:creationId xmlns:a16="http://schemas.microsoft.com/office/drawing/2014/main" id="{69B99817-92FB-4E1F-F090-E09963AB40DB}"/>
              </a:ext>
            </a:extLst>
          </p:cNvPr>
          <p:cNvSpPr>
            <a:spLocks noGrp="1"/>
          </p:cNvSpPr>
          <p:nvPr>
            <p:ph type="dt" sz="half" idx="10"/>
          </p:nvPr>
        </p:nvSpPr>
        <p:spPr>
          <a:xfrm>
            <a:off x="792000" y="6209594"/>
            <a:ext cx="3841511" cy="365125"/>
          </a:xfrm>
          <a:prstGeom prst="rect">
            <a:avLst/>
          </a:prstGeom>
        </p:spPr>
        <p:txBody>
          <a:bodyPr lIns="0" tIns="0" rIns="0" bIns="0" anchor="t" anchorCtr="0"/>
          <a:lstStyle>
            <a:lvl1pPr>
              <a:lnSpc>
                <a:spcPct val="100000"/>
              </a:lnSpc>
              <a:defRPr sz="1400" b="0">
                <a:solidFill>
                  <a:schemeClr val="bg1"/>
                </a:solidFill>
              </a:defRPr>
            </a:lvl1pPr>
          </a:lstStyle>
          <a:p>
            <a:fld id="{35182613-3471-4BFD-8931-B2586231A9C3}" type="datetimeFigureOut">
              <a:rPr lang="en-GB" smtClean="0"/>
              <a:pPr/>
              <a:t>05/02/2026</a:t>
            </a:fld>
            <a:endParaRPr lang="en-GB"/>
          </a:p>
        </p:txBody>
      </p:sp>
      <p:sp>
        <p:nvSpPr>
          <p:cNvPr id="3" name="Subtitle 2">
            <a:extLst>
              <a:ext uri="{FF2B5EF4-FFF2-40B4-BE49-F238E27FC236}">
                <a16:creationId xmlns:a16="http://schemas.microsoft.com/office/drawing/2014/main" id="{42D6FED0-C732-EF83-0B8C-7A0B4DE1D02D}"/>
              </a:ext>
            </a:extLst>
          </p:cNvPr>
          <p:cNvSpPr>
            <a:spLocks noGrp="1"/>
          </p:cNvSpPr>
          <p:nvPr>
            <p:ph type="subTitle" idx="1"/>
          </p:nvPr>
        </p:nvSpPr>
        <p:spPr>
          <a:xfrm>
            <a:off x="792000" y="3816000"/>
            <a:ext cx="4860000" cy="365125"/>
          </a:xfrm>
        </p:spPr>
        <p:txBody>
          <a:bodyPr/>
          <a:lstStyle>
            <a:lvl1pPr marL="0" indent="0" algn="l">
              <a:lnSpc>
                <a:spcPct val="100000"/>
              </a:lnSpc>
              <a:buNone/>
              <a:defRPr sz="18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1">
            <a:extLst>
              <a:ext uri="{FF2B5EF4-FFF2-40B4-BE49-F238E27FC236}">
                <a16:creationId xmlns:a16="http://schemas.microsoft.com/office/drawing/2014/main" id="{1CC0D957-70CC-321B-3548-21BD2973A6CE}"/>
              </a:ext>
            </a:extLst>
          </p:cNvPr>
          <p:cNvSpPr>
            <a:spLocks noGrp="1"/>
          </p:cNvSpPr>
          <p:nvPr>
            <p:ph type="ctrTitle"/>
          </p:nvPr>
        </p:nvSpPr>
        <p:spPr>
          <a:xfrm>
            <a:off x="792000" y="2574000"/>
            <a:ext cx="4860000" cy="984929"/>
          </a:xfrm>
        </p:spPr>
        <p:txBody>
          <a:bodyPr anchor="t" anchorCtr="0"/>
          <a:lstStyle>
            <a:lvl1pPr algn="l">
              <a:lnSpc>
                <a:spcPct val="100000"/>
              </a:lnSpc>
              <a:defRPr sz="36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8751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and Tabl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ACD397-E574-5474-ABD2-D6798B51E95F}"/>
              </a:ext>
            </a:extLst>
          </p:cNvPr>
          <p:cNvSpPr>
            <a:spLocks noGrp="1"/>
          </p:cNvSpPr>
          <p:nvPr>
            <p:ph idx="1"/>
          </p:nvPr>
        </p:nvSpPr>
        <p:spPr>
          <a:xfrm>
            <a:off x="6157416" y="1620000"/>
            <a:ext cx="3600000" cy="4320000"/>
          </a:xfrm>
        </p:spPr>
        <p:txBody>
          <a:bodyPr/>
          <a:lstStyle>
            <a:lvl1pPr>
              <a:lnSpc>
                <a:spcPct val="100000"/>
              </a:lnSpc>
              <a:spcAft>
                <a:spcPts val="500"/>
              </a:spcAft>
              <a:defRPr/>
            </a:lvl1pPr>
            <a:lvl2pPr>
              <a:lnSpc>
                <a:spcPct val="100000"/>
              </a:lnSpc>
              <a:defRPr/>
            </a:lvl2pPr>
            <a:lvl3pPr>
              <a:lnSpc>
                <a:spcPct val="105000"/>
              </a:lnSpc>
              <a:defRPr/>
            </a:lvl3pPr>
            <a:lvl4pPr marL="468000" indent="-234000">
              <a:lnSpc>
                <a:spcPct val="110000"/>
              </a:lnSpc>
              <a:defRPr lang="en-GB" sz="1400" kern="1200" spc="-20" baseline="0" dirty="0">
                <a:solidFill>
                  <a:schemeClr val="accent1"/>
                </a:solidFill>
                <a:latin typeface="+mn-lt"/>
                <a:ea typeface="+mn-ea"/>
                <a:cs typeface="+mn-cs"/>
              </a:defRPr>
            </a:lvl4pPr>
            <a:lvl5pPr marL="702000" indent="-234000">
              <a:lnSpc>
                <a:spcPct val="110000"/>
              </a:lnSpc>
              <a:defRPr lang="en-GB" sz="1200" kern="1200" spc="-20" baseline="0" dirty="0">
                <a:solidFill>
                  <a:schemeClr val="accent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p:txBody>
          <a:bodyPr/>
          <a:lstStyle/>
          <a:p>
            <a:r>
              <a:rPr lang="en-GB"/>
              <a:t>© 2022 Association for Project Management</a:t>
            </a:r>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p>
            <a:fld id="{176DB428-E48B-433D-BBAF-AF8684C2FBFB}" type="slidenum">
              <a:rPr lang="en-GB" smtClean="0"/>
              <a:t>‹#›</a:t>
            </a:fld>
            <a:endParaRPr lang="en-GB"/>
          </a:p>
        </p:txBody>
      </p:sp>
      <p:sp>
        <p:nvSpPr>
          <p:cNvPr id="8" name="Text Placeholder 7">
            <a:extLst>
              <a:ext uri="{FF2B5EF4-FFF2-40B4-BE49-F238E27FC236}">
                <a16:creationId xmlns:a16="http://schemas.microsoft.com/office/drawing/2014/main" id="{D8F7C3DF-C6F2-3DCC-6C4D-A8B32B870DA1}"/>
              </a:ext>
            </a:extLst>
          </p:cNvPr>
          <p:cNvSpPr>
            <a:spLocks noGrp="1"/>
          </p:cNvSpPr>
          <p:nvPr>
            <p:ph type="body" sz="quarter" idx="13"/>
          </p:nvPr>
        </p:nvSpPr>
        <p:spPr>
          <a:xfrm>
            <a:off x="468000" y="794499"/>
            <a:ext cx="11257200" cy="360000"/>
          </a:xfrm>
        </p:spPr>
        <p:txBody>
          <a:bodyPr/>
          <a:lstStyle>
            <a:lvl1pPr>
              <a:defRPr b="0" spc="0" baseline="0">
                <a:latin typeface="+mn-lt"/>
              </a:defRPr>
            </a:lvl1pPr>
          </a:lstStyle>
          <a:p>
            <a:pPr lvl="0"/>
            <a:r>
              <a:rPr lang="en-US"/>
              <a:t>Click to edit Master text styles</a:t>
            </a:r>
          </a:p>
        </p:txBody>
      </p:sp>
      <p:sp>
        <p:nvSpPr>
          <p:cNvPr id="9" name="Table Placeholder 8">
            <a:extLst>
              <a:ext uri="{FF2B5EF4-FFF2-40B4-BE49-F238E27FC236}">
                <a16:creationId xmlns:a16="http://schemas.microsoft.com/office/drawing/2014/main" id="{18203D6C-51F3-A438-A524-EF9444ABB293}"/>
              </a:ext>
            </a:extLst>
          </p:cNvPr>
          <p:cNvSpPr>
            <a:spLocks noGrp="1"/>
          </p:cNvSpPr>
          <p:nvPr>
            <p:ph type="tbl" sz="quarter" idx="14"/>
          </p:nvPr>
        </p:nvSpPr>
        <p:spPr>
          <a:xfrm>
            <a:off x="468000" y="1619250"/>
            <a:ext cx="5521325" cy="4781550"/>
          </a:xfrm>
        </p:spPr>
        <p:txBody>
          <a:bodyPr/>
          <a:lstStyle>
            <a:lvl1pPr>
              <a:defRPr sz="800" b="1">
                <a:solidFill>
                  <a:schemeClr val="accent1"/>
                </a:solidFill>
              </a:defRPr>
            </a:lvl1pPr>
          </a:lstStyle>
          <a:p>
            <a:r>
              <a:rPr lang="en-US"/>
              <a:t>Click icon to add table</a:t>
            </a:r>
            <a:endParaRPr lang="en-GB"/>
          </a:p>
        </p:txBody>
      </p:sp>
      <p:sp>
        <p:nvSpPr>
          <p:cNvPr id="4" name="Title 3">
            <a:extLst>
              <a:ext uri="{FF2B5EF4-FFF2-40B4-BE49-F238E27FC236}">
                <a16:creationId xmlns:a16="http://schemas.microsoft.com/office/drawing/2014/main" id="{9193F87C-A4E6-ECD2-EA05-111FBC744A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68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F3D4E5-E3CD-B611-B414-1D4B9F98BCBE}"/>
              </a:ext>
            </a:extLst>
          </p:cNvPr>
          <p:cNvSpPr>
            <a:spLocks noGrp="1"/>
          </p:cNvSpPr>
          <p:nvPr>
            <p:ph type="body" sz="quarter" idx="13"/>
          </p:nvPr>
        </p:nvSpPr>
        <p:spPr>
          <a:xfrm>
            <a:off x="792000" y="893763"/>
            <a:ext cx="5307012" cy="5146675"/>
          </a:xfrm>
        </p:spPr>
        <p:txBody>
          <a:bodyPr anchor="ctr" anchorCtr="0"/>
          <a:lstStyle>
            <a:lvl1pPr>
              <a:lnSpc>
                <a:spcPct val="100000"/>
              </a:lnSpc>
              <a:spcAft>
                <a:spcPts val="1100"/>
              </a:spcAft>
              <a:defRPr sz="2200" b="0">
                <a:solidFill>
                  <a:schemeClr val="bg1"/>
                </a:solidFill>
              </a:defRPr>
            </a:lvl1pPr>
            <a:lvl2pPr>
              <a:spcAft>
                <a:spcPts val="0"/>
              </a:spcAft>
              <a:defRPr b="1">
                <a:solidFill>
                  <a:schemeClr val="bg1"/>
                </a:solidFill>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E25CAEDD-35E1-AEB1-94AF-F72BE2A086B6}"/>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613199E-ECDD-92DD-B1AC-39589E9AC01F}"/>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252307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gree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07ADFA7-1087-5A01-33BE-2F300C0F51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620500" cy="3419475"/>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326070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lilac">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31EB021-1ACE-08C7-D49C-85C1B5369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109600"/>
            <a:ext cx="10858500" cy="43053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153223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_rus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DA15D8A-E355-8DAA-0C4C-D6F61D5685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767600"/>
            <a:ext cx="11182350" cy="4457700"/>
          </a:xfrm>
          <a:prstGeom prst="rect">
            <a:avLst/>
          </a:prstGeom>
        </p:spPr>
      </p:pic>
      <p:sp>
        <p:nvSpPr>
          <p:cNvPr id="2" name="Title 1">
            <a:extLst>
              <a:ext uri="{FF2B5EF4-FFF2-40B4-BE49-F238E27FC236}">
                <a16:creationId xmlns:a16="http://schemas.microsoft.com/office/drawing/2014/main" id="{EEE77AD1-05ED-167F-B617-4E23FFB9B5CB}"/>
              </a:ext>
            </a:extLst>
          </p:cNvPr>
          <p:cNvSpPr>
            <a:spLocks noGrp="1"/>
          </p:cNvSpPr>
          <p:nvPr>
            <p:ph type="title"/>
          </p:nvPr>
        </p:nvSpPr>
        <p:spPr>
          <a:xfrm>
            <a:off x="792000" y="2311904"/>
            <a:ext cx="6185766" cy="2095200"/>
          </a:xfrm>
        </p:spPr>
        <p:txBody>
          <a:bodyPr tIns="144000" anchor="ctr" anchorCtr="0"/>
          <a:lstStyle>
            <a:lvl1pPr>
              <a:lnSpc>
                <a:spcPct val="100000"/>
              </a:lnSpc>
              <a:defRPr sz="360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4CF4CF9A-2770-08C7-6755-3FC019B4FDF3}"/>
              </a:ext>
            </a:extLst>
          </p:cNvPr>
          <p:cNvSpPr>
            <a:spLocks noGrp="1"/>
          </p:cNvSpPr>
          <p:nvPr>
            <p:ph type="ftr" sz="quarter" idx="11"/>
          </p:nvPr>
        </p:nvSpPr>
        <p:spPr>
          <a:xfrm>
            <a:off x="792000" y="6424966"/>
            <a:ext cx="4114800" cy="217486"/>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63A72671-A297-8072-1238-7825BD6DCA4E}"/>
              </a:ext>
            </a:extLst>
          </p:cNvPr>
          <p:cNvSpPr>
            <a:spLocks noGrp="1"/>
          </p:cNvSpPr>
          <p:nvPr>
            <p:ph type="sldNum" sz="quarter" idx="12"/>
          </p:nvPr>
        </p:nvSpPr>
        <p:spPr/>
        <p:txBody>
          <a:bodyPr/>
          <a:lstStyle>
            <a:lvl1pPr>
              <a:defRPr>
                <a:solidFill>
                  <a:schemeClr val="bg1"/>
                </a:solidFill>
              </a:defRPr>
            </a:lvl1pPr>
          </a:lstStyle>
          <a:p>
            <a:fld id="{ECB97353-7AAC-4FC9-AF98-FE2BBEC112D9}" type="slidenum">
              <a:rPr lang="en-GB" smtClean="0"/>
              <a:pPr/>
              <a:t>‹#›</a:t>
            </a:fld>
            <a:endParaRPr lang="en-GB"/>
          </a:p>
        </p:txBody>
      </p:sp>
    </p:spTree>
    <p:extLst>
      <p:ext uri="{BB962C8B-B14F-4D97-AF65-F5344CB8AC3E}">
        <p14:creationId xmlns:p14="http://schemas.microsoft.com/office/powerpoint/2010/main" val="37781172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2.sv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endParaRPr lang="en-GB"/>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ECB97353-7AAC-4FC9-AF98-FE2BBEC112D9}"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1882581595"/>
      </p:ext>
    </p:extLst>
  </p:cSld>
  <p:clrMap bg1="lt1" tx1="dk1" bg2="lt2" tx2="dk2" accent1="accent1" accent2="accent2" accent3="accent3" accent4="accent4" accent5="accent5" accent6="accent6" hlink="hlink" folHlink="folHlink"/>
  <p:sldLayoutIdLst>
    <p:sldLayoutId id="214748369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Lst>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5" orient="horz">
          <p15:clr>
            <a:srgbClr val="F26B43"/>
          </p15:clr>
        </p15:guide>
        <p15:guide id="6" orient="horz" pos="4320">
          <p15:clr>
            <a:srgbClr val="F26B43"/>
          </p15:clr>
        </p15:guide>
        <p15:guide id="8" orient="horz" pos="4032">
          <p15:clr>
            <a:srgbClr val="F26B43"/>
          </p15:clr>
        </p15:guide>
        <p15:guide id="9" orient="horz" pos="1020">
          <p15:clr>
            <a:srgbClr val="F26B43"/>
          </p15:clr>
        </p15:guide>
        <p15:guide id="10" orient="horz" pos="3741">
          <p15:clr>
            <a:srgbClr val="F26B43"/>
          </p15:clr>
        </p15:guide>
        <p15:guide id="11" pos="294">
          <p15:clr>
            <a:srgbClr val="F26B43"/>
          </p15:clr>
        </p15:guide>
        <p15:guide id="12" pos="7385">
          <p15:clr>
            <a:srgbClr val="F26B43"/>
          </p15:clr>
        </p15:guide>
        <p15:guide id="13" orient="horz" pos="29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27120-C70B-0207-3B62-A67CFDA71F42}"/>
              </a:ext>
            </a:extLst>
          </p:cNvPr>
          <p:cNvSpPr>
            <a:spLocks noGrp="1"/>
          </p:cNvSpPr>
          <p:nvPr>
            <p:ph type="title"/>
          </p:nvPr>
        </p:nvSpPr>
        <p:spPr>
          <a:xfrm>
            <a:off x="468000" y="468000"/>
            <a:ext cx="11257200" cy="360000"/>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E19CD980-151D-D31F-ED69-3EFA45596F74}"/>
              </a:ext>
            </a:extLst>
          </p:cNvPr>
          <p:cNvSpPr>
            <a:spLocks noGrp="1"/>
          </p:cNvSpPr>
          <p:nvPr>
            <p:ph type="body" idx="1"/>
          </p:nvPr>
        </p:nvSpPr>
        <p:spPr>
          <a:xfrm>
            <a:off x="468000" y="1620000"/>
            <a:ext cx="11257200"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037EBB3D-E883-528B-3BBD-16D111C81F10}"/>
              </a:ext>
            </a:extLst>
          </p:cNvPr>
          <p:cNvSpPr>
            <a:spLocks noGrp="1"/>
          </p:cNvSpPr>
          <p:nvPr>
            <p:ph type="ftr" sz="quarter" idx="3"/>
          </p:nvPr>
        </p:nvSpPr>
        <p:spPr>
          <a:xfrm>
            <a:off x="468000" y="6424966"/>
            <a:ext cx="4114800" cy="217486"/>
          </a:xfrm>
          <a:prstGeom prst="rect">
            <a:avLst/>
          </a:prstGeom>
        </p:spPr>
        <p:txBody>
          <a:bodyPr vert="horz" lIns="0" tIns="0" rIns="0" bIns="0" rtlCol="0" anchor="b" anchorCtr="0"/>
          <a:lstStyle>
            <a:lvl1pPr algn="l">
              <a:lnSpc>
                <a:spcPct val="113000"/>
              </a:lnSpc>
              <a:defRPr sz="1000">
                <a:solidFill>
                  <a:schemeClr val="accent1"/>
                </a:solidFill>
              </a:defRPr>
            </a:lvl1pPr>
          </a:lstStyle>
          <a:p>
            <a:r>
              <a:rPr lang="en-GB"/>
              <a:t>© 2026 Association for Project Management</a:t>
            </a:r>
          </a:p>
        </p:txBody>
      </p:sp>
      <p:sp>
        <p:nvSpPr>
          <p:cNvPr id="6" name="Slide Number Placeholder 5">
            <a:extLst>
              <a:ext uri="{FF2B5EF4-FFF2-40B4-BE49-F238E27FC236}">
                <a16:creationId xmlns:a16="http://schemas.microsoft.com/office/drawing/2014/main" id="{118550A6-B617-0264-24BE-4A408CC3036E}"/>
              </a:ext>
            </a:extLst>
          </p:cNvPr>
          <p:cNvSpPr>
            <a:spLocks noGrp="1"/>
          </p:cNvSpPr>
          <p:nvPr>
            <p:ph type="sldNum" sz="quarter" idx="4"/>
          </p:nvPr>
        </p:nvSpPr>
        <p:spPr>
          <a:xfrm>
            <a:off x="11278800" y="6436343"/>
            <a:ext cx="456000" cy="206109"/>
          </a:xfrm>
          <a:prstGeom prst="rect">
            <a:avLst/>
          </a:prstGeom>
        </p:spPr>
        <p:txBody>
          <a:bodyPr vert="horz" lIns="0" tIns="0" rIns="0" bIns="0" rtlCol="0" anchor="b" anchorCtr="0"/>
          <a:lstStyle>
            <a:lvl1pPr algn="ctr">
              <a:lnSpc>
                <a:spcPct val="113000"/>
              </a:lnSpc>
              <a:defRPr sz="1000">
                <a:solidFill>
                  <a:schemeClr val="accent1"/>
                </a:solidFill>
              </a:defRPr>
            </a:lvl1pPr>
          </a:lstStyle>
          <a:p>
            <a:fld id="{176DB428-E48B-433D-BBAF-AF8684C2FBFB}" type="slidenum">
              <a:rPr lang="en-GB" smtClean="0"/>
              <a:pPr/>
              <a:t>‹#›</a:t>
            </a:fld>
            <a:endParaRPr lang="en-GB"/>
          </a:p>
        </p:txBody>
      </p:sp>
      <p:pic>
        <p:nvPicPr>
          <p:cNvPr id="12" name="Graphic 11">
            <a:extLst>
              <a:ext uri="{FF2B5EF4-FFF2-40B4-BE49-F238E27FC236}">
                <a16:creationId xmlns:a16="http://schemas.microsoft.com/office/drawing/2014/main" id="{F7F8F662-918B-FA40-0489-5044DD71762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78800" y="6094800"/>
            <a:ext cx="464400" cy="303282"/>
          </a:xfrm>
          <a:prstGeom prst="rect">
            <a:avLst/>
          </a:prstGeom>
        </p:spPr>
      </p:pic>
    </p:spTree>
    <p:extLst>
      <p:ext uri="{BB962C8B-B14F-4D97-AF65-F5344CB8AC3E}">
        <p14:creationId xmlns:p14="http://schemas.microsoft.com/office/powerpoint/2010/main" val="15576620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p:txStyles>
    <p:titleStyle>
      <a:lvl1pPr algn="l" defTabSz="914400" rtl="0" eaLnBrk="1" latinLnBrk="0" hangingPunct="1">
        <a:lnSpc>
          <a:spcPct val="8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5" orient="horz">
          <p15:clr>
            <a:srgbClr val="F26B43"/>
          </p15:clr>
        </p15:guide>
        <p15:guide id="6" orient="horz" pos="4320">
          <p15:clr>
            <a:srgbClr val="F26B43"/>
          </p15:clr>
        </p15:guide>
        <p15:guide id="8" orient="horz" pos="4032">
          <p15:clr>
            <a:srgbClr val="F26B43"/>
          </p15:clr>
        </p15:guide>
        <p15:guide id="9" orient="horz" pos="1020">
          <p15:clr>
            <a:srgbClr val="F26B43"/>
          </p15:clr>
        </p15:guide>
        <p15:guide id="10" orient="horz" pos="3741">
          <p15:clr>
            <a:srgbClr val="F26B43"/>
          </p15:clr>
        </p15:guide>
        <p15:guide id="11" pos="294">
          <p15:clr>
            <a:srgbClr val="F26B43"/>
          </p15:clr>
        </p15:guide>
        <p15:guide id="12" pos="7385">
          <p15:clr>
            <a:srgbClr val="F26B43"/>
          </p15:clr>
        </p15:guide>
        <p15:guide id="13" orient="horz" pos="2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CFE0-F942-33A7-83A5-F52E6AA6076F}"/>
              </a:ext>
            </a:extLst>
          </p:cNvPr>
          <p:cNvSpPr>
            <a:spLocks noGrp="1"/>
          </p:cNvSpPr>
          <p:nvPr>
            <p:ph type="ctrTitle"/>
          </p:nvPr>
        </p:nvSpPr>
        <p:spPr/>
        <p:txBody>
          <a:bodyPr/>
          <a:lstStyle/>
          <a:p>
            <a:r>
              <a:rPr lang="en-GB"/>
              <a:t>Chartered Project Professional Assessment</a:t>
            </a:r>
          </a:p>
        </p:txBody>
      </p:sp>
      <p:sp>
        <p:nvSpPr>
          <p:cNvPr id="3" name="Subtitle 2">
            <a:extLst>
              <a:ext uri="{FF2B5EF4-FFF2-40B4-BE49-F238E27FC236}">
                <a16:creationId xmlns:a16="http://schemas.microsoft.com/office/drawing/2014/main" id="{86BFE744-DAB7-AE4D-D5ED-C319F9783268}"/>
              </a:ext>
            </a:extLst>
          </p:cNvPr>
          <p:cNvSpPr>
            <a:spLocks noGrp="1"/>
          </p:cNvSpPr>
          <p:nvPr>
            <p:ph type="subTitle" idx="1"/>
          </p:nvPr>
        </p:nvSpPr>
        <p:spPr/>
        <p:txBody>
          <a:bodyPr/>
          <a:lstStyle/>
          <a:p>
            <a:r>
              <a:rPr lang="en-GB"/>
              <a:t>Presentation Template</a:t>
            </a:r>
          </a:p>
        </p:txBody>
      </p:sp>
      <p:graphicFrame>
        <p:nvGraphicFramePr>
          <p:cNvPr id="4" name="Table 3">
            <a:extLst>
              <a:ext uri="{FF2B5EF4-FFF2-40B4-BE49-F238E27FC236}">
                <a16:creationId xmlns:a16="http://schemas.microsoft.com/office/drawing/2014/main" id="{D3894726-B0E5-0F57-32CE-944747998BE1}"/>
              </a:ext>
            </a:extLst>
          </p:cNvPr>
          <p:cNvGraphicFramePr>
            <a:graphicFrameLocks noGrp="1"/>
          </p:cNvGraphicFramePr>
          <p:nvPr>
            <p:extLst>
              <p:ext uri="{D42A27DB-BD31-4B8C-83A1-F6EECF244321}">
                <p14:modId xmlns:p14="http://schemas.microsoft.com/office/powerpoint/2010/main" val="1699299131"/>
              </p:ext>
            </p:extLst>
          </p:nvPr>
        </p:nvGraphicFramePr>
        <p:xfrm>
          <a:off x="7973122" y="418242"/>
          <a:ext cx="3845754" cy="1371600"/>
        </p:xfrm>
        <a:graphic>
          <a:graphicData uri="http://schemas.openxmlformats.org/drawingml/2006/table">
            <a:tbl>
              <a:tblPr/>
              <a:tblGrid>
                <a:gridCol w="801586">
                  <a:extLst>
                    <a:ext uri="{9D8B030D-6E8A-4147-A177-3AD203B41FA5}">
                      <a16:colId xmlns:a16="http://schemas.microsoft.com/office/drawing/2014/main" val="3665298085"/>
                    </a:ext>
                  </a:extLst>
                </a:gridCol>
                <a:gridCol w="835654">
                  <a:extLst>
                    <a:ext uri="{9D8B030D-6E8A-4147-A177-3AD203B41FA5}">
                      <a16:colId xmlns:a16="http://schemas.microsoft.com/office/drawing/2014/main" val="3346246234"/>
                    </a:ext>
                  </a:extLst>
                </a:gridCol>
                <a:gridCol w="1055071">
                  <a:extLst>
                    <a:ext uri="{9D8B030D-6E8A-4147-A177-3AD203B41FA5}">
                      <a16:colId xmlns:a16="http://schemas.microsoft.com/office/drawing/2014/main" val="3151092241"/>
                    </a:ext>
                  </a:extLst>
                </a:gridCol>
                <a:gridCol w="1153443">
                  <a:extLst>
                    <a:ext uri="{9D8B030D-6E8A-4147-A177-3AD203B41FA5}">
                      <a16:colId xmlns:a16="http://schemas.microsoft.com/office/drawing/2014/main" val="4229589566"/>
                    </a:ext>
                  </a:extLst>
                </a:gridCol>
              </a:tblGrid>
              <a:tr h="241300">
                <a:tc>
                  <a:txBody>
                    <a:bodyPr/>
                    <a:lstStyle/>
                    <a:p>
                      <a:pPr algn="l" fontAlgn="base"/>
                      <a:r>
                        <a:rPr lang="en-GB" sz="1100" b="1" i="0" dirty="0">
                          <a:solidFill>
                            <a:schemeClr val="accent1"/>
                          </a:solidFill>
                          <a:effectLst/>
                          <a:latin typeface="Arial" panose="020B0604020202020204" pitchFamily="34" charset="0"/>
                        </a:rPr>
                        <a:t>Version #​</a:t>
                      </a:r>
                      <a:endParaRPr lang="en-GB" b="1" i="0" dirty="0">
                        <a:solidFill>
                          <a:schemeClr val="accent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ase"/>
                      <a:r>
                        <a:rPr lang="en-GB" sz="1100" b="1" i="0" dirty="0">
                          <a:solidFill>
                            <a:schemeClr val="accent1"/>
                          </a:solidFill>
                          <a:effectLst/>
                          <a:latin typeface="Arial" panose="020B0604020202020204" pitchFamily="34" charset="0"/>
                        </a:rPr>
                        <a:t>Date​</a:t>
                      </a:r>
                      <a:endParaRPr lang="en-GB" b="1" i="0" dirty="0">
                        <a:solidFill>
                          <a:schemeClr val="accent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ase"/>
                      <a:r>
                        <a:rPr lang="en-GB" sz="1100" b="1" i="0" dirty="0">
                          <a:solidFill>
                            <a:schemeClr val="accent1"/>
                          </a:solidFill>
                          <a:effectLst/>
                          <a:latin typeface="Arial" panose="020B0604020202020204" pitchFamily="34" charset="0"/>
                        </a:rPr>
                        <a:t>Details of change​</a:t>
                      </a:r>
                      <a:endParaRPr lang="en-GB" b="1" i="0" dirty="0">
                        <a:solidFill>
                          <a:schemeClr val="accent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ase"/>
                      <a:r>
                        <a:rPr lang="en-GB" sz="1100" b="1" i="0" dirty="0">
                          <a:solidFill>
                            <a:schemeClr val="accent1"/>
                          </a:solidFill>
                          <a:effectLst/>
                          <a:latin typeface="Arial" panose="020B0604020202020204" pitchFamily="34" charset="0"/>
                        </a:rPr>
                        <a:t>Page / slide no.​</a:t>
                      </a:r>
                      <a:endParaRPr lang="en-GB" b="1" i="0" dirty="0">
                        <a:solidFill>
                          <a:schemeClr val="accent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122858513"/>
                  </a:ext>
                </a:extLst>
              </a:tr>
              <a:tr h="295198">
                <a:tc>
                  <a:txBody>
                    <a:bodyPr/>
                    <a:lstStyle/>
                    <a:p>
                      <a:pPr algn="l" fontAlgn="auto"/>
                      <a:r>
                        <a:rPr lang="en-GB" sz="1100" b="0" i="0">
                          <a:solidFill>
                            <a:srgbClr val="000000"/>
                          </a:solidFill>
                          <a:effectLst/>
                          <a:latin typeface="Arial" panose="020B0604020202020204" pitchFamily="34" charset="0"/>
                        </a:rPr>
                        <a:t>​V1</a:t>
                      </a:r>
                      <a:endParaRPr lang="en-GB" sz="1100" b="0" i="0"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en-GB" sz="1100" b="0" i="0">
                          <a:solidFill>
                            <a:srgbClr val="000000"/>
                          </a:solidFill>
                          <a:effectLst/>
                          <a:latin typeface="Arial" panose="020B0604020202020204" pitchFamily="34" charset="0"/>
                        </a:rPr>
                        <a:t>February 2026</a:t>
                      </a:r>
                      <a:endParaRPr lang="en-GB" sz="1100" b="0" i="0"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en-GB" sz="1100" b="0" i="0" kern="1200">
                          <a:solidFill>
                            <a:srgbClr val="000000"/>
                          </a:solidFill>
                          <a:effectLst/>
                          <a:latin typeface="Arial"/>
                          <a:ea typeface="+mn-ea"/>
                          <a:cs typeface="+mn-cs"/>
                        </a:rPr>
                        <a:t>Issued to pilot candidates</a:t>
                      </a:r>
                      <a:endParaRPr lang="en-GB" sz="1100" b="0" i="0" kern="1200" dirty="0">
                        <a:solidFill>
                          <a:srgbClr val="000000"/>
                        </a:solidFill>
                        <a:effectLst/>
                        <a:latin typeface="Arial"/>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en-GB" sz="1100" b="0" i="0">
                          <a:solidFill>
                            <a:srgbClr val="000000"/>
                          </a:solidFill>
                          <a:effectLst/>
                          <a:latin typeface="Arial" panose="020B0604020202020204" pitchFamily="34" charset="0"/>
                        </a:rPr>
                        <a:t>​247</a:t>
                      </a:r>
                      <a:endParaRPr lang="en-GB" sz="1100" b="0" i="0"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3151624"/>
                  </a:ext>
                </a:extLst>
              </a:tr>
              <a:tr h="241300">
                <a:tc>
                  <a:txBody>
                    <a:bodyPr/>
                    <a:lstStyle/>
                    <a:p>
                      <a:pPr algn="l" fontAlgn="auto"/>
                      <a:r>
                        <a:rPr lang="en-GB" sz="1100" b="0" i="0" dirty="0">
                          <a:solidFill>
                            <a:srgbClr val="000000"/>
                          </a:solidFill>
                          <a:effectLst/>
                          <a:latin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en-GB" sz="1100" b="0" i="0" dirty="0">
                          <a:solidFill>
                            <a:srgbClr val="000000"/>
                          </a:solidFill>
                          <a:effectLst/>
                          <a:latin typeface="Aria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en-GB" sz="1100" b="0" i="0" dirty="0">
                          <a:solidFill>
                            <a:srgbClr val="000000"/>
                          </a:solidFill>
                          <a:effectLst/>
                          <a:latin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r>
                        <a:rPr lang="en-GB" sz="1100" b="0" i="0" dirty="0">
                          <a:solidFill>
                            <a:srgbClr val="000000"/>
                          </a:solidFill>
                          <a:effectLst/>
                          <a:latin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9376925"/>
                  </a:ext>
                </a:extLst>
              </a:tr>
              <a:tr h="241300">
                <a:tc>
                  <a:txBody>
                    <a:bodyPr/>
                    <a:lstStyle/>
                    <a:p>
                      <a:pPr algn="l" fontAlgn="auto"/>
                      <a:endParaRPr lang="en-GB" sz="1100" b="0" i="0"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endParaRPr lang="en-GB" sz="1100" b="0" i="0" dirty="0">
                        <a:solidFill>
                          <a:srgbClr val="000000"/>
                        </a:solidFill>
                        <a:effectLst/>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endParaRPr lang="en-GB" sz="1100" b="0" i="0"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auto"/>
                      <a:endParaRPr lang="en-GB" sz="1100" b="0" i="0"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2893527"/>
                  </a:ext>
                </a:extLst>
              </a:tr>
            </a:tbl>
          </a:graphicData>
        </a:graphic>
      </p:graphicFrame>
    </p:spTree>
    <p:extLst>
      <p:ext uri="{BB962C8B-B14F-4D97-AF65-F5344CB8AC3E}">
        <p14:creationId xmlns:p14="http://schemas.microsoft.com/office/powerpoint/2010/main" val="55733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BFEE-FAF4-1E3F-301A-C7BE84F0427D}"/>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74D0BE7A-C47E-9193-E23D-60B839C8055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820938E-516B-2D41-F185-B7681321ABB4}"/>
              </a:ext>
            </a:extLst>
          </p:cNvPr>
          <p:cNvSpPr>
            <a:spLocks noGrp="1"/>
          </p:cNvSpPr>
          <p:nvPr>
            <p:ph type="body" sz="quarter" idx="13"/>
          </p:nvPr>
        </p:nvSpPr>
        <p:spPr/>
        <p:txBody>
          <a:bodyPr/>
          <a:lstStyle/>
          <a:p>
            <a:r>
              <a:rPr lang="en-GB"/>
              <a:t>1a. PP.1 Established estimates for different project costs. </a:t>
            </a:r>
          </a:p>
        </p:txBody>
      </p:sp>
      <p:sp>
        <p:nvSpPr>
          <p:cNvPr id="5" name="TextBox 4">
            <a:extLst>
              <a:ext uri="{FF2B5EF4-FFF2-40B4-BE49-F238E27FC236}">
                <a16:creationId xmlns:a16="http://schemas.microsoft.com/office/drawing/2014/main" id="{736D6D04-FED1-5617-4D93-291D9DBC4E4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446835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D06A9-A90F-C666-5BD9-422876E4B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9830F-7E87-C387-1D8C-27B90A21FFBF}"/>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B7911FC4-4374-2450-DA85-23C18333A32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EBA2483-C0DA-21BC-7DFF-995B8E402842}"/>
              </a:ext>
            </a:extLst>
          </p:cNvPr>
          <p:cNvSpPr>
            <a:spLocks noGrp="1"/>
          </p:cNvSpPr>
          <p:nvPr>
            <p:ph type="body" sz="quarter" idx="13"/>
          </p:nvPr>
        </p:nvSpPr>
        <p:spPr>
          <a:xfrm>
            <a:off x="468000" y="794499"/>
            <a:ext cx="7060264" cy="360000"/>
          </a:xfrm>
        </p:spPr>
        <p:txBody>
          <a:bodyPr/>
          <a:lstStyle/>
          <a:p>
            <a:r>
              <a:rPr lang="en-GB"/>
              <a:t>6. PP.4 Captured </a:t>
            </a:r>
            <a:r>
              <a:rPr lang="en-GB" b="1" u="sng"/>
              <a:t>and</a:t>
            </a:r>
            <a:r>
              <a:rPr lang="en-GB"/>
              <a:t> recorded issues, how they were resolved, and their implications to inform planning for future projects.</a:t>
            </a:r>
          </a:p>
        </p:txBody>
      </p:sp>
      <p:sp>
        <p:nvSpPr>
          <p:cNvPr id="6" name="TextBox 5">
            <a:extLst>
              <a:ext uri="{FF2B5EF4-FFF2-40B4-BE49-F238E27FC236}">
                <a16:creationId xmlns:a16="http://schemas.microsoft.com/office/drawing/2014/main" id="{C14793B7-6021-22BA-2F32-5A8D72871E8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652384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8D84-1D5D-67F4-05D8-A4094E52D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D616A0-142E-549D-51E8-A8EF7C542CDC}"/>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6C1D01B2-E6C9-BBB4-B111-B5D95841326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BF6BB9D-BB7A-401E-46BE-787082E5DE88}"/>
              </a:ext>
            </a:extLst>
          </p:cNvPr>
          <p:cNvSpPr>
            <a:spLocks noGrp="1"/>
          </p:cNvSpPr>
          <p:nvPr>
            <p:ph type="body" sz="quarter" idx="13"/>
          </p:nvPr>
        </p:nvSpPr>
        <p:spPr>
          <a:xfrm>
            <a:off x="468000" y="794499"/>
            <a:ext cx="7060264" cy="360000"/>
          </a:xfrm>
        </p:spPr>
        <p:txBody>
          <a:bodyPr/>
          <a:lstStyle/>
          <a:p>
            <a:r>
              <a:rPr lang="en-GB"/>
              <a:t>6. PP.5 Reacted, assessed, </a:t>
            </a:r>
            <a:r>
              <a:rPr lang="en-GB" b="1" u="sng"/>
              <a:t>and</a:t>
            </a:r>
            <a:r>
              <a:rPr lang="en-GB"/>
              <a:t> planned responses to issues.</a:t>
            </a:r>
          </a:p>
        </p:txBody>
      </p:sp>
      <p:sp>
        <p:nvSpPr>
          <p:cNvPr id="6" name="TextBox 5">
            <a:extLst>
              <a:ext uri="{FF2B5EF4-FFF2-40B4-BE49-F238E27FC236}">
                <a16:creationId xmlns:a16="http://schemas.microsoft.com/office/drawing/2014/main" id="{6FEEDCE4-098E-F6AF-1185-BE3380E91C8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9239109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C9A7-116B-8983-C3FD-468EFC4B9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E6116-8009-2CB4-3A7F-567BA578AAE7}"/>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36E9F20F-D141-49E0-FB0B-E45788601A5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9AA2AEA-7C81-0C0D-7280-AC199400A7ED}"/>
              </a:ext>
            </a:extLst>
          </p:cNvPr>
          <p:cNvSpPr>
            <a:spLocks noGrp="1"/>
          </p:cNvSpPr>
          <p:nvPr>
            <p:ph type="body" sz="quarter" idx="13"/>
          </p:nvPr>
        </p:nvSpPr>
        <p:spPr>
          <a:xfrm>
            <a:off x="468000" y="794499"/>
            <a:ext cx="7060264" cy="360000"/>
          </a:xfrm>
        </p:spPr>
        <p:txBody>
          <a:bodyPr/>
          <a:lstStyle/>
          <a:p>
            <a:r>
              <a:rPr lang="en-GB"/>
              <a:t>6. PP.6 Implemented responses to risks </a:t>
            </a:r>
            <a:r>
              <a:rPr lang="en-GB" b="1" u="sng"/>
              <a:t>and</a:t>
            </a:r>
            <a:r>
              <a:rPr lang="en-GB"/>
              <a:t> issues including escalation, recording lessons learned. </a:t>
            </a:r>
          </a:p>
        </p:txBody>
      </p:sp>
      <p:sp>
        <p:nvSpPr>
          <p:cNvPr id="6" name="TextBox 5">
            <a:extLst>
              <a:ext uri="{FF2B5EF4-FFF2-40B4-BE49-F238E27FC236}">
                <a16:creationId xmlns:a16="http://schemas.microsoft.com/office/drawing/2014/main" id="{58972247-B5EF-3D72-3C08-1A3055E4EE9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0809276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79F9-8C7A-DAA6-83D0-29BFD7C1C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84865-229E-44AA-1DB8-E3B64DB6A73F}"/>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7A6B00F1-451A-1CBC-8786-6E563529F1E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245CB79-FCB0-DC03-D554-08D9A19A0BDA}"/>
              </a:ext>
            </a:extLst>
          </p:cNvPr>
          <p:cNvSpPr>
            <a:spLocks noGrp="1"/>
          </p:cNvSpPr>
          <p:nvPr>
            <p:ph type="body" sz="quarter" idx="13"/>
          </p:nvPr>
        </p:nvSpPr>
        <p:spPr>
          <a:xfrm>
            <a:off x="468000" y="794499"/>
            <a:ext cx="7060264" cy="360000"/>
          </a:xfrm>
        </p:spPr>
        <p:txBody>
          <a:bodyPr/>
          <a:lstStyle/>
          <a:p>
            <a:r>
              <a:rPr lang="en-GB"/>
              <a:t>6. PP.7 Transferred and/or formally closed unresolved risks at the end of a project or phase. </a:t>
            </a:r>
          </a:p>
        </p:txBody>
      </p:sp>
      <p:sp>
        <p:nvSpPr>
          <p:cNvPr id="6" name="TextBox 5">
            <a:extLst>
              <a:ext uri="{FF2B5EF4-FFF2-40B4-BE49-F238E27FC236}">
                <a16:creationId xmlns:a16="http://schemas.microsoft.com/office/drawing/2014/main" id="{AC19A3B8-39A1-9C50-1040-0BFC59F72C2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059271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1C0F-682F-3E33-D701-D3FF92870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D969F-9474-C909-63D7-0F0AB098914D}"/>
              </a:ext>
            </a:extLst>
          </p:cNvPr>
          <p:cNvSpPr>
            <a:spLocks noGrp="1"/>
          </p:cNvSpPr>
          <p:nvPr>
            <p:ph type="title"/>
          </p:nvPr>
        </p:nvSpPr>
        <p:spPr/>
        <p:txBody>
          <a:bodyPr/>
          <a:lstStyle/>
          <a:p>
            <a:r>
              <a:rPr lang="en-GB"/>
              <a:t>7. Stakeholder engagement and communication management</a:t>
            </a:r>
          </a:p>
        </p:txBody>
      </p:sp>
      <p:sp>
        <p:nvSpPr>
          <p:cNvPr id="3" name="Footer Placeholder 2">
            <a:extLst>
              <a:ext uri="{FF2B5EF4-FFF2-40B4-BE49-F238E27FC236}">
                <a16:creationId xmlns:a16="http://schemas.microsoft.com/office/drawing/2014/main" id="{F74DC210-4C07-BB71-6AD0-D57116774B25}"/>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761EE5A8-47CB-ACF3-7107-7AA104307394}"/>
              </a:ext>
            </a:extLst>
          </p:cNvPr>
          <p:cNvSpPr>
            <a:spLocks noGrp="1"/>
          </p:cNvSpPr>
          <p:nvPr>
            <p:ph type="sldNum" sz="quarter" idx="12"/>
          </p:nvPr>
        </p:nvSpPr>
        <p:spPr/>
        <p:txBody>
          <a:bodyPr/>
          <a:lstStyle/>
          <a:p>
            <a:fld id="{176DB428-E48B-433D-BBAF-AF8684C2FBFB}" type="slidenum">
              <a:rPr lang="en-GB" smtClean="0"/>
              <a:pPr/>
              <a:t>104</a:t>
            </a:fld>
            <a:endParaRPr lang="en-GB"/>
          </a:p>
        </p:txBody>
      </p:sp>
    </p:spTree>
    <p:extLst>
      <p:ext uri="{BB962C8B-B14F-4D97-AF65-F5344CB8AC3E}">
        <p14:creationId xmlns:p14="http://schemas.microsoft.com/office/powerpoint/2010/main" val="23418875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C5A5-0809-BC5D-3737-2A40D8B9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3E045-59E4-0D3A-8809-C7E89CB5FE2D}"/>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5D69482A-3CF7-77ED-8DAA-F4842553E2A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B1055D0-EC25-CC3D-BAB5-F9C525B12E5A}"/>
              </a:ext>
            </a:extLst>
          </p:cNvPr>
          <p:cNvSpPr>
            <a:spLocks noGrp="1"/>
          </p:cNvSpPr>
          <p:nvPr>
            <p:ph type="body" sz="quarter" idx="13"/>
          </p:nvPr>
        </p:nvSpPr>
        <p:spPr>
          <a:xfrm>
            <a:off x="468000" y="1131343"/>
            <a:ext cx="9004474" cy="360000"/>
          </a:xfrm>
        </p:spPr>
        <p:txBody>
          <a:bodyPr/>
          <a:lstStyle/>
          <a:p>
            <a:r>
              <a:rPr lang="en-GB"/>
              <a:t>7. PP.1 Determined stakeholder interests, </a:t>
            </a:r>
            <a:r>
              <a:rPr lang="en-GB" b="1" u="sng"/>
              <a:t>and</a:t>
            </a:r>
            <a:r>
              <a:rPr lang="en-GB"/>
              <a:t> levels of influence for a project.</a:t>
            </a:r>
          </a:p>
        </p:txBody>
      </p:sp>
      <p:sp>
        <p:nvSpPr>
          <p:cNvPr id="6" name="TextBox 5">
            <a:extLst>
              <a:ext uri="{FF2B5EF4-FFF2-40B4-BE49-F238E27FC236}">
                <a16:creationId xmlns:a16="http://schemas.microsoft.com/office/drawing/2014/main" id="{13A28364-7A89-2492-CDF7-0EC39734061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2397072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0F762-17F5-06A1-DC47-C8B5D2DBB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FDB5E-F1C9-B153-4153-F4ACABEA514D}"/>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536EBA16-A678-AE57-32A6-4FB128C1F5B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D2806AA-C700-2B11-94FE-211D09B4B087}"/>
              </a:ext>
            </a:extLst>
          </p:cNvPr>
          <p:cNvSpPr>
            <a:spLocks noGrp="1"/>
          </p:cNvSpPr>
          <p:nvPr>
            <p:ph type="body" sz="quarter" idx="13"/>
          </p:nvPr>
        </p:nvSpPr>
        <p:spPr>
          <a:xfrm>
            <a:off x="468000" y="1131343"/>
            <a:ext cx="9004474" cy="360000"/>
          </a:xfrm>
        </p:spPr>
        <p:txBody>
          <a:bodyPr/>
          <a:lstStyle/>
          <a:p>
            <a:r>
              <a:rPr lang="en-GB"/>
              <a:t>7. PP.2 Produced a communication plan </a:t>
            </a:r>
            <a:r>
              <a:rPr lang="en-GB" b="1" u="sng"/>
              <a:t>and</a:t>
            </a:r>
            <a:r>
              <a:rPr lang="en-GB"/>
              <a:t> undertaken effective stakeholder engagement based upon it.</a:t>
            </a:r>
          </a:p>
        </p:txBody>
      </p:sp>
      <p:sp>
        <p:nvSpPr>
          <p:cNvPr id="6" name="TextBox 5">
            <a:extLst>
              <a:ext uri="{FF2B5EF4-FFF2-40B4-BE49-F238E27FC236}">
                <a16:creationId xmlns:a16="http://schemas.microsoft.com/office/drawing/2014/main" id="{0BDA0F0C-CEF6-4448-90A2-051F023BC63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458799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C95E1-BB39-1F37-AB84-D1D93F604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61E49-5559-F415-94F5-ECAA981CDDB1}"/>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5197056A-5932-A11E-E5E8-242AA87B126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1D07CB2-6573-AAC6-3E7A-1189E3DB6A19}"/>
              </a:ext>
            </a:extLst>
          </p:cNvPr>
          <p:cNvSpPr>
            <a:spLocks noGrp="1"/>
          </p:cNvSpPr>
          <p:nvPr>
            <p:ph type="body" sz="quarter" idx="13"/>
          </p:nvPr>
        </p:nvSpPr>
        <p:spPr>
          <a:xfrm>
            <a:off x="468000" y="1131343"/>
            <a:ext cx="9004474" cy="360000"/>
          </a:xfrm>
        </p:spPr>
        <p:txBody>
          <a:bodyPr/>
          <a:lstStyle/>
          <a:p>
            <a:r>
              <a:rPr lang="en-GB"/>
              <a:t>7. PP.3 Monitored effectiveness of the communication plans </a:t>
            </a:r>
            <a:r>
              <a:rPr lang="en-GB" b="1" u="sng"/>
              <a:t>and</a:t>
            </a:r>
            <a:r>
              <a:rPr lang="en-GB"/>
              <a:t> stakeholder engagement activities.</a:t>
            </a:r>
          </a:p>
        </p:txBody>
      </p:sp>
      <p:sp>
        <p:nvSpPr>
          <p:cNvPr id="6" name="TextBox 5">
            <a:extLst>
              <a:ext uri="{FF2B5EF4-FFF2-40B4-BE49-F238E27FC236}">
                <a16:creationId xmlns:a16="http://schemas.microsoft.com/office/drawing/2014/main" id="{46FE612C-06C0-E274-4204-BD2CA6A8E51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6684350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43D1-A296-25A1-C642-25302A582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C8502-365A-DD13-4E15-4DE28A9A26D1}"/>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8D887C80-A8A6-DA2B-D155-0E11A2CDD31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708FFB3-ABB6-BE04-D6BD-7A389F53D30A}"/>
              </a:ext>
            </a:extLst>
          </p:cNvPr>
          <p:cNvSpPr>
            <a:spLocks noGrp="1"/>
          </p:cNvSpPr>
          <p:nvPr>
            <p:ph type="body" sz="quarter" idx="13"/>
          </p:nvPr>
        </p:nvSpPr>
        <p:spPr>
          <a:xfrm>
            <a:off x="468000" y="1131343"/>
            <a:ext cx="9004474" cy="360000"/>
          </a:xfrm>
        </p:spPr>
        <p:txBody>
          <a:bodyPr/>
          <a:lstStyle/>
          <a:p>
            <a:r>
              <a:rPr lang="en-GB"/>
              <a:t>7. PP.4 Adjusted the communication plan </a:t>
            </a:r>
            <a:r>
              <a:rPr lang="en-GB" b="1" u="sng"/>
              <a:t>and</a:t>
            </a:r>
            <a:r>
              <a:rPr lang="en-GB"/>
              <a:t> responded to any changing stakeholder engagement needs.</a:t>
            </a:r>
          </a:p>
        </p:txBody>
      </p:sp>
      <p:sp>
        <p:nvSpPr>
          <p:cNvPr id="6" name="TextBox 5">
            <a:extLst>
              <a:ext uri="{FF2B5EF4-FFF2-40B4-BE49-F238E27FC236}">
                <a16:creationId xmlns:a16="http://schemas.microsoft.com/office/drawing/2014/main" id="{EB97EEED-A300-A304-DF0D-75C1F8261BB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690887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511BC-90F0-6D16-A79B-4677BB219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DB431-F0CC-4828-6D79-7D61A514E3C7}"/>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D5E202C5-CD02-A691-E438-8E1D308A542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A979D61-92B8-B5A1-F94B-2E6536041D0D}"/>
              </a:ext>
            </a:extLst>
          </p:cNvPr>
          <p:cNvSpPr>
            <a:spLocks noGrp="1"/>
          </p:cNvSpPr>
          <p:nvPr>
            <p:ph type="body" sz="quarter" idx="13"/>
          </p:nvPr>
        </p:nvSpPr>
        <p:spPr>
          <a:xfrm>
            <a:off x="468000" y="1131343"/>
            <a:ext cx="9004474" cy="360000"/>
          </a:xfrm>
        </p:spPr>
        <p:txBody>
          <a:bodyPr/>
          <a:lstStyle/>
          <a:p>
            <a:r>
              <a:rPr lang="en-GB"/>
              <a:t>7. PP.5 Employed relevant communication methods </a:t>
            </a:r>
            <a:r>
              <a:rPr lang="en-GB" b="1" u="sng"/>
              <a:t>and</a:t>
            </a:r>
            <a:r>
              <a:rPr lang="en-GB"/>
              <a:t> media to meet stakeholder requirements and expectations.</a:t>
            </a:r>
          </a:p>
        </p:txBody>
      </p:sp>
      <p:sp>
        <p:nvSpPr>
          <p:cNvPr id="6" name="TextBox 5">
            <a:extLst>
              <a:ext uri="{FF2B5EF4-FFF2-40B4-BE49-F238E27FC236}">
                <a16:creationId xmlns:a16="http://schemas.microsoft.com/office/drawing/2014/main" id="{560D91F4-D692-A8BE-AA0A-B2864F79246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3811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0CF9A-959E-B509-C261-7FFDC24CF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782CC-9463-7344-E30B-0CDF90933003}"/>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92482BA9-59CF-FB35-14ED-5777DADD4F8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FFD4C14-4C6A-F8B4-3E8D-F750B0F24EFF}"/>
              </a:ext>
            </a:extLst>
          </p:cNvPr>
          <p:cNvSpPr>
            <a:spLocks noGrp="1"/>
          </p:cNvSpPr>
          <p:nvPr>
            <p:ph type="body" sz="quarter" idx="13"/>
          </p:nvPr>
        </p:nvSpPr>
        <p:spPr/>
        <p:txBody>
          <a:bodyPr/>
          <a:lstStyle/>
          <a:p>
            <a:r>
              <a:rPr lang="en-GB"/>
              <a:t>1a. PP.2 Established and gained agreement to a project budget. </a:t>
            </a:r>
          </a:p>
        </p:txBody>
      </p:sp>
      <p:sp>
        <p:nvSpPr>
          <p:cNvPr id="6" name="TextBox 5">
            <a:extLst>
              <a:ext uri="{FF2B5EF4-FFF2-40B4-BE49-F238E27FC236}">
                <a16:creationId xmlns:a16="http://schemas.microsoft.com/office/drawing/2014/main" id="{3D7FAB60-BFD8-3D7E-A4E6-5F64AAA3328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169200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C783-A5F7-F476-BAB2-560D141B5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AB04A-6F88-8660-727D-8C765056EB36}"/>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BE76044C-D31E-A274-9D0C-F25920BC112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72E63D1-77F6-A7C2-4446-122468074705}"/>
              </a:ext>
            </a:extLst>
          </p:cNvPr>
          <p:cNvSpPr>
            <a:spLocks noGrp="1"/>
          </p:cNvSpPr>
          <p:nvPr>
            <p:ph type="body" sz="quarter" idx="13"/>
          </p:nvPr>
        </p:nvSpPr>
        <p:spPr>
          <a:xfrm>
            <a:off x="468000" y="1131343"/>
            <a:ext cx="9004474" cy="360000"/>
          </a:xfrm>
        </p:spPr>
        <p:txBody>
          <a:bodyPr/>
          <a:lstStyle/>
          <a:p>
            <a:r>
              <a:rPr lang="en-GB"/>
              <a:t>7. PP.6 Disseminated clear, timely </a:t>
            </a:r>
            <a:r>
              <a:rPr lang="en-GB" b="1" u="sng"/>
              <a:t>and</a:t>
            </a:r>
            <a:r>
              <a:rPr lang="en-GB"/>
              <a:t> relevant information to stakeholders.</a:t>
            </a:r>
          </a:p>
        </p:txBody>
      </p:sp>
      <p:sp>
        <p:nvSpPr>
          <p:cNvPr id="6" name="TextBox 5">
            <a:extLst>
              <a:ext uri="{FF2B5EF4-FFF2-40B4-BE49-F238E27FC236}">
                <a16:creationId xmlns:a16="http://schemas.microsoft.com/office/drawing/2014/main" id="{16208750-903A-C5FB-E77A-04F961C042E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583853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576C9-F82A-2E24-5FF8-D853AD07A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2912D-ED9A-77B3-7EEB-878FFD60CBCB}"/>
              </a:ext>
            </a:extLst>
          </p:cNvPr>
          <p:cNvSpPr>
            <a:spLocks noGrp="1"/>
          </p:cNvSpPr>
          <p:nvPr>
            <p:ph type="title"/>
          </p:nvPr>
        </p:nvSpPr>
        <p:spPr>
          <a:xfrm>
            <a:off x="468000" y="468000"/>
            <a:ext cx="7228940" cy="360000"/>
          </a:xfrm>
        </p:spPr>
        <p:txBody>
          <a:bodyPr/>
          <a:lstStyle/>
          <a:p>
            <a:r>
              <a:rPr lang="en-GB"/>
              <a:t>7. Stakeholder engagement and communication management</a:t>
            </a:r>
          </a:p>
        </p:txBody>
      </p:sp>
      <p:sp>
        <p:nvSpPr>
          <p:cNvPr id="3" name="Content Placeholder 2">
            <a:extLst>
              <a:ext uri="{FF2B5EF4-FFF2-40B4-BE49-F238E27FC236}">
                <a16:creationId xmlns:a16="http://schemas.microsoft.com/office/drawing/2014/main" id="{A1D70EF4-CF2B-6D43-DF7C-44AB1C7C858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7066FDE-27AE-1364-5712-582674FB9673}"/>
              </a:ext>
            </a:extLst>
          </p:cNvPr>
          <p:cNvSpPr>
            <a:spLocks noGrp="1"/>
          </p:cNvSpPr>
          <p:nvPr>
            <p:ph type="body" sz="quarter" idx="13"/>
          </p:nvPr>
        </p:nvSpPr>
        <p:spPr>
          <a:xfrm>
            <a:off x="468000" y="1131343"/>
            <a:ext cx="9004474" cy="360000"/>
          </a:xfrm>
        </p:spPr>
        <p:txBody>
          <a:bodyPr/>
          <a:lstStyle/>
          <a:p>
            <a:r>
              <a:rPr lang="en-GB"/>
              <a:t>7. PP.7 Obtained, </a:t>
            </a:r>
            <a:r>
              <a:rPr lang="en-GB" b="1" u="sng"/>
              <a:t>and</a:t>
            </a:r>
            <a:r>
              <a:rPr lang="en-GB"/>
              <a:t> responded to, feedback from stakeholders which may have an impact on a project.</a:t>
            </a:r>
          </a:p>
        </p:txBody>
      </p:sp>
      <p:sp>
        <p:nvSpPr>
          <p:cNvPr id="6" name="TextBox 5">
            <a:extLst>
              <a:ext uri="{FF2B5EF4-FFF2-40B4-BE49-F238E27FC236}">
                <a16:creationId xmlns:a16="http://schemas.microsoft.com/office/drawing/2014/main" id="{E581BF2B-05A6-4A15-757E-1026A08FC8F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545169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FD07-5227-5FD2-21B8-F47F08578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07DE79-D599-10E9-A16F-B762E2BA311D}"/>
              </a:ext>
            </a:extLst>
          </p:cNvPr>
          <p:cNvSpPr>
            <a:spLocks noGrp="1"/>
          </p:cNvSpPr>
          <p:nvPr>
            <p:ph type="title"/>
          </p:nvPr>
        </p:nvSpPr>
        <p:spPr/>
        <p:txBody>
          <a:bodyPr/>
          <a:lstStyle/>
          <a:p>
            <a:r>
              <a:rPr lang="en-GB"/>
              <a:t>8. Assurance</a:t>
            </a:r>
          </a:p>
        </p:txBody>
      </p:sp>
      <p:sp>
        <p:nvSpPr>
          <p:cNvPr id="3" name="Footer Placeholder 2">
            <a:extLst>
              <a:ext uri="{FF2B5EF4-FFF2-40B4-BE49-F238E27FC236}">
                <a16:creationId xmlns:a16="http://schemas.microsoft.com/office/drawing/2014/main" id="{00FC24D7-4F84-F1F0-F788-93B18FCD0BC5}"/>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990FC6CE-EFAC-8D14-BDE6-6B8EA42153B7}"/>
              </a:ext>
            </a:extLst>
          </p:cNvPr>
          <p:cNvSpPr>
            <a:spLocks noGrp="1"/>
          </p:cNvSpPr>
          <p:nvPr>
            <p:ph type="sldNum" sz="quarter" idx="12"/>
          </p:nvPr>
        </p:nvSpPr>
        <p:spPr/>
        <p:txBody>
          <a:bodyPr/>
          <a:lstStyle/>
          <a:p>
            <a:fld id="{176DB428-E48B-433D-BBAF-AF8684C2FBFB}" type="slidenum">
              <a:rPr lang="en-GB" smtClean="0"/>
              <a:pPr/>
              <a:t>112</a:t>
            </a:fld>
            <a:endParaRPr lang="en-GB"/>
          </a:p>
        </p:txBody>
      </p:sp>
    </p:spTree>
    <p:extLst>
      <p:ext uri="{BB962C8B-B14F-4D97-AF65-F5344CB8AC3E}">
        <p14:creationId xmlns:p14="http://schemas.microsoft.com/office/powerpoint/2010/main" val="4844741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2E6F5-EC53-D081-E7C2-64DB8A353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3EC47-A6C9-CAD6-B517-59742DBE6EA4}"/>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13CC87CB-620C-1C29-5288-8CD5874FD03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E9EA21D-87A3-3AAB-3131-3A3C8279C841}"/>
              </a:ext>
            </a:extLst>
          </p:cNvPr>
          <p:cNvSpPr>
            <a:spLocks noGrp="1"/>
          </p:cNvSpPr>
          <p:nvPr>
            <p:ph type="body" sz="quarter" idx="13"/>
          </p:nvPr>
        </p:nvSpPr>
        <p:spPr>
          <a:xfrm>
            <a:off x="468000" y="794499"/>
            <a:ext cx="7060264" cy="360000"/>
          </a:xfrm>
        </p:spPr>
        <p:txBody>
          <a:bodyPr/>
          <a:lstStyle/>
          <a:p>
            <a:r>
              <a:rPr lang="en-GB"/>
              <a:t>8. PP.1 Agreed the scope and responsibilities for assurance activities.</a:t>
            </a:r>
          </a:p>
        </p:txBody>
      </p:sp>
      <p:sp>
        <p:nvSpPr>
          <p:cNvPr id="6" name="TextBox 5">
            <a:extLst>
              <a:ext uri="{FF2B5EF4-FFF2-40B4-BE49-F238E27FC236}">
                <a16:creationId xmlns:a16="http://schemas.microsoft.com/office/drawing/2014/main" id="{7C99CBB0-FDE1-7F1D-4B80-2BF0ADBAD7E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363843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DA7B2-0089-72F5-48BE-62E64D677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1B4FB-B57B-EAD0-DF18-A0DBA33C2D21}"/>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31E71165-B3F4-BCB2-9FA0-BDD27B34E3D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F01DFDC-87CA-DD85-54BE-FCF3F02E56F2}"/>
              </a:ext>
            </a:extLst>
          </p:cNvPr>
          <p:cNvSpPr>
            <a:spLocks noGrp="1"/>
          </p:cNvSpPr>
          <p:nvPr>
            <p:ph type="body" sz="quarter" idx="13"/>
          </p:nvPr>
        </p:nvSpPr>
        <p:spPr>
          <a:xfrm>
            <a:off x="468000" y="794499"/>
            <a:ext cx="7060264" cy="360000"/>
          </a:xfrm>
        </p:spPr>
        <p:txBody>
          <a:bodyPr/>
          <a:lstStyle/>
          <a:p>
            <a:r>
              <a:rPr lang="en-GB"/>
              <a:t>8. PP.2 Resourced assurance activities.</a:t>
            </a:r>
          </a:p>
        </p:txBody>
      </p:sp>
      <p:sp>
        <p:nvSpPr>
          <p:cNvPr id="6" name="TextBox 5">
            <a:extLst>
              <a:ext uri="{FF2B5EF4-FFF2-40B4-BE49-F238E27FC236}">
                <a16:creationId xmlns:a16="http://schemas.microsoft.com/office/drawing/2014/main" id="{ECBACFA0-7C56-3BB2-5750-9EBCD7E8927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2748322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BF568-7A1F-F1B6-7924-7C7744B7B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0F369-BA68-D164-D113-6DC7534A171C}"/>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9B7644D2-1983-2E2D-B77B-EB6ABB9A4B8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F24928C-01A5-F01E-FA69-D54773CACEF3}"/>
              </a:ext>
            </a:extLst>
          </p:cNvPr>
          <p:cNvSpPr>
            <a:spLocks noGrp="1"/>
          </p:cNvSpPr>
          <p:nvPr>
            <p:ph type="body" sz="quarter" idx="13"/>
          </p:nvPr>
        </p:nvSpPr>
        <p:spPr>
          <a:xfrm>
            <a:off x="468000" y="794499"/>
            <a:ext cx="7060264" cy="360000"/>
          </a:xfrm>
        </p:spPr>
        <p:txBody>
          <a:bodyPr/>
          <a:lstStyle/>
          <a:p>
            <a:r>
              <a:rPr lang="en-GB"/>
              <a:t>8. PP.3 Conducted assurance activities making recommendations for corrective action where required.</a:t>
            </a:r>
          </a:p>
        </p:txBody>
      </p:sp>
      <p:sp>
        <p:nvSpPr>
          <p:cNvPr id="6" name="TextBox 5">
            <a:extLst>
              <a:ext uri="{FF2B5EF4-FFF2-40B4-BE49-F238E27FC236}">
                <a16:creationId xmlns:a16="http://schemas.microsoft.com/office/drawing/2014/main" id="{F99C33B3-9871-C56C-084F-F7DECD729B6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6129948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049CB-6108-E3ED-E9D0-A5E1C134B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F01EE-72A9-AA5E-9532-186FE51603FA}"/>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0DFB5B79-6D09-3B78-1ACE-053541EB777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38C9E10-8A5F-F7E4-127C-56477D3AD3E4}"/>
              </a:ext>
            </a:extLst>
          </p:cNvPr>
          <p:cNvSpPr>
            <a:spLocks noGrp="1"/>
          </p:cNvSpPr>
          <p:nvPr>
            <p:ph type="body" sz="quarter" idx="13"/>
          </p:nvPr>
        </p:nvSpPr>
        <p:spPr>
          <a:xfrm>
            <a:off x="468000" y="794499"/>
            <a:ext cx="7060264" cy="360000"/>
          </a:xfrm>
        </p:spPr>
        <p:txBody>
          <a:bodyPr/>
          <a:lstStyle/>
          <a:p>
            <a:r>
              <a:rPr lang="en-GB"/>
              <a:t>8. PP.4 Prioritised assurance activities.</a:t>
            </a:r>
          </a:p>
        </p:txBody>
      </p:sp>
      <p:sp>
        <p:nvSpPr>
          <p:cNvPr id="6" name="TextBox 5">
            <a:extLst>
              <a:ext uri="{FF2B5EF4-FFF2-40B4-BE49-F238E27FC236}">
                <a16:creationId xmlns:a16="http://schemas.microsoft.com/office/drawing/2014/main" id="{F2E7F2E2-EBFA-2685-6D56-817F69BD18D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9687115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B88BC-B4C9-DD86-6B7C-E04CB5CFD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A3B90-564F-CF31-944B-832A905FEC6C}"/>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D606DEB8-AA05-F724-5381-E73725127A3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213D719-A172-C862-DE7D-925505E4B95E}"/>
              </a:ext>
            </a:extLst>
          </p:cNvPr>
          <p:cNvSpPr>
            <a:spLocks noGrp="1"/>
          </p:cNvSpPr>
          <p:nvPr>
            <p:ph type="body" sz="quarter" idx="13"/>
          </p:nvPr>
        </p:nvSpPr>
        <p:spPr>
          <a:xfrm>
            <a:off x="468000" y="794499"/>
            <a:ext cx="7060264" cy="360000"/>
          </a:xfrm>
        </p:spPr>
        <p:txBody>
          <a:bodyPr/>
          <a:lstStyle/>
          <a:p>
            <a:r>
              <a:rPr lang="en-GB"/>
              <a:t>8. PP.5 Provided advice, guidance,</a:t>
            </a:r>
            <a:r>
              <a:rPr lang="en-GB" b="1"/>
              <a:t> </a:t>
            </a:r>
            <a:r>
              <a:rPr lang="en-GB" b="1" u="sng"/>
              <a:t>and</a:t>
            </a:r>
            <a:r>
              <a:rPr lang="en-GB" b="1"/>
              <a:t> </a:t>
            </a:r>
            <a:r>
              <a:rPr lang="en-GB"/>
              <a:t>support in the implementation of recommendations.</a:t>
            </a:r>
          </a:p>
        </p:txBody>
      </p:sp>
      <p:sp>
        <p:nvSpPr>
          <p:cNvPr id="6" name="TextBox 5">
            <a:extLst>
              <a:ext uri="{FF2B5EF4-FFF2-40B4-BE49-F238E27FC236}">
                <a16:creationId xmlns:a16="http://schemas.microsoft.com/office/drawing/2014/main" id="{767A41CF-0D24-7DC3-B54B-EC8D80BF2C1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5577788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B1FDB-F03C-796B-BB04-B574AFA13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EBA92-2C66-0DF7-2D57-E177E6C31DF2}"/>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E2D99718-1773-4D80-A6C3-66A76F8334B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32B0334-2EA6-D2E4-F295-AC218F72FED2}"/>
              </a:ext>
            </a:extLst>
          </p:cNvPr>
          <p:cNvSpPr>
            <a:spLocks noGrp="1"/>
          </p:cNvSpPr>
          <p:nvPr>
            <p:ph type="body" sz="quarter" idx="13"/>
          </p:nvPr>
        </p:nvSpPr>
        <p:spPr>
          <a:xfrm>
            <a:off x="468000" y="794499"/>
            <a:ext cx="7060264" cy="360000"/>
          </a:xfrm>
        </p:spPr>
        <p:txBody>
          <a:bodyPr/>
          <a:lstStyle/>
          <a:p>
            <a:r>
              <a:rPr lang="en-GB"/>
              <a:t>8. PP.6 Maintained effective communication with stakeholders to address concerns and report on corrective actions.</a:t>
            </a:r>
          </a:p>
        </p:txBody>
      </p:sp>
      <p:sp>
        <p:nvSpPr>
          <p:cNvPr id="6" name="TextBox 5">
            <a:extLst>
              <a:ext uri="{FF2B5EF4-FFF2-40B4-BE49-F238E27FC236}">
                <a16:creationId xmlns:a16="http://schemas.microsoft.com/office/drawing/2014/main" id="{31A0E1C0-6329-25B8-3FCA-C6BFF5374CA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6749648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D615F-E7F9-D069-F779-8CB5E7034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F4A1F-202B-B449-0DD0-367DAE01F200}"/>
              </a:ext>
            </a:extLst>
          </p:cNvPr>
          <p:cNvSpPr>
            <a:spLocks noGrp="1"/>
          </p:cNvSpPr>
          <p:nvPr>
            <p:ph type="title"/>
          </p:nvPr>
        </p:nvSpPr>
        <p:spPr/>
        <p:txBody>
          <a:bodyPr/>
          <a:lstStyle/>
          <a:p>
            <a:r>
              <a:rPr lang="en-GB"/>
              <a:t>8. Assurance</a:t>
            </a:r>
          </a:p>
        </p:txBody>
      </p:sp>
      <p:sp>
        <p:nvSpPr>
          <p:cNvPr id="3" name="Content Placeholder 2">
            <a:extLst>
              <a:ext uri="{FF2B5EF4-FFF2-40B4-BE49-F238E27FC236}">
                <a16:creationId xmlns:a16="http://schemas.microsoft.com/office/drawing/2014/main" id="{D8B20010-3A60-2FA2-365E-74F88B99E7E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B89A0A4-A6F1-57AF-210A-01120498112B}"/>
              </a:ext>
            </a:extLst>
          </p:cNvPr>
          <p:cNvSpPr>
            <a:spLocks noGrp="1"/>
          </p:cNvSpPr>
          <p:nvPr>
            <p:ph type="body" sz="quarter" idx="13"/>
          </p:nvPr>
        </p:nvSpPr>
        <p:spPr>
          <a:xfrm>
            <a:off x="468000" y="794499"/>
            <a:ext cx="7060264" cy="360000"/>
          </a:xfrm>
        </p:spPr>
        <p:txBody>
          <a:bodyPr/>
          <a:lstStyle/>
          <a:p>
            <a:r>
              <a:rPr lang="en-GB"/>
              <a:t>8. PP.7 Analysed patterns of change to identify trends to improve current or future project performance.</a:t>
            </a:r>
          </a:p>
        </p:txBody>
      </p:sp>
      <p:sp>
        <p:nvSpPr>
          <p:cNvPr id="6" name="TextBox 5">
            <a:extLst>
              <a:ext uri="{FF2B5EF4-FFF2-40B4-BE49-F238E27FC236}">
                <a16:creationId xmlns:a16="http://schemas.microsoft.com/office/drawing/2014/main" id="{A2D5D6FA-310C-038B-C71C-F124D45D30B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5859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8450-1A5D-7D85-C5F6-EEFA3A8AD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347E3-71CC-A097-7E56-6637B0517C14}"/>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3960C8CB-034C-DF5C-28A1-EFCEBD17859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64EF0EA-B6FA-7777-9AAC-9CA844A573DE}"/>
              </a:ext>
            </a:extLst>
          </p:cNvPr>
          <p:cNvSpPr>
            <a:spLocks noGrp="1"/>
          </p:cNvSpPr>
          <p:nvPr>
            <p:ph type="body" sz="quarter" idx="13"/>
          </p:nvPr>
        </p:nvSpPr>
        <p:spPr/>
        <p:txBody>
          <a:bodyPr/>
          <a:lstStyle/>
          <a:p>
            <a:r>
              <a:rPr lang="en-GB"/>
              <a:t>1a. PP.3 Set up funding drawdown arrangements based on cash flow forecasts. </a:t>
            </a:r>
          </a:p>
        </p:txBody>
      </p:sp>
      <p:sp>
        <p:nvSpPr>
          <p:cNvPr id="6" name="TextBox 5">
            <a:extLst>
              <a:ext uri="{FF2B5EF4-FFF2-40B4-BE49-F238E27FC236}">
                <a16:creationId xmlns:a16="http://schemas.microsoft.com/office/drawing/2014/main" id="{454B16F3-9F90-16AE-C361-C1F70624030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010244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AF310-D3A8-AAA5-48D2-898DE7CD0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66AE7-FC54-DBA3-B8D7-5A32EEB29455}"/>
              </a:ext>
            </a:extLst>
          </p:cNvPr>
          <p:cNvSpPr>
            <a:spLocks noGrp="1"/>
          </p:cNvSpPr>
          <p:nvPr>
            <p:ph type="title"/>
          </p:nvPr>
        </p:nvSpPr>
        <p:spPr/>
        <p:txBody>
          <a:bodyPr/>
          <a:lstStyle/>
          <a:p>
            <a:r>
              <a:rPr lang="en-GB"/>
              <a:t>9. Benefits management</a:t>
            </a:r>
          </a:p>
        </p:txBody>
      </p:sp>
      <p:sp>
        <p:nvSpPr>
          <p:cNvPr id="3" name="Footer Placeholder 2">
            <a:extLst>
              <a:ext uri="{FF2B5EF4-FFF2-40B4-BE49-F238E27FC236}">
                <a16:creationId xmlns:a16="http://schemas.microsoft.com/office/drawing/2014/main" id="{44C3D78A-5D33-7346-280A-4FAA0A856C23}"/>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37372158-4485-074C-BF32-C9FCC6627A4A}"/>
              </a:ext>
            </a:extLst>
          </p:cNvPr>
          <p:cNvSpPr>
            <a:spLocks noGrp="1"/>
          </p:cNvSpPr>
          <p:nvPr>
            <p:ph type="sldNum" sz="quarter" idx="12"/>
          </p:nvPr>
        </p:nvSpPr>
        <p:spPr/>
        <p:txBody>
          <a:bodyPr/>
          <a:lstStyle/>
          <a:p>
            <a:fld id="{176DB428-E48B-433D-BBAF-AF8684C2FBFB}" type="slidenum">
              <a:rPr lang="en-GB" smtClean="0"/>
              <a:pPr/>
              <a:t>120</a:t>
            </a:fld>
            <a:endParaRPr lang="en-GB"/>
          </a:p>
        </p:txBody>
      </p:sp>
    </p:spTree>
    <p:extLst>
      <p:ext uri="{BB962C8B-B14F-4D97-AF65-F5344CB8AC3E}">
        <p14:creationId xmlns:p14="http://schemas.microsoft.com/office/powerpoint/2010/main" val="18129169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697A-9EF7-7B60-B3CB-5193CDFE1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9B849-3E25-0069-8A12-1648FBBFE1B3}"/>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81E969C3-1155-7B4C-C29E-CA63235AC52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7C3F985-1F23-6C34-DF4E-ED07747FF1EB}"/>
              </a:ext>
            </a:extLst>
          </p:cNvPr>
          <p:cNvSpPr>
            <a:spLocks noGrp="1"/>
          </p:cNvSpPr>
          <p:nvPr>
            <p:ph type="body" sz="quarter" idx="13"/>
          </p:nvPr>
        </p:nvSpPr>
        <p:spPr>
          <a:xfrm>
            <a:off x="468000" y="794499"/>
            <a:ext cx="7060264" cy="360000"/>
          </a:xfrm>
        </p:spPr>
        <p:txBody>
          <a:bodyPr/>
          <a:lstStyle/>
          <a:p>
            <a:r>
              <a:rPr lang="en-GB"/>
              <a:t>9. PP.1 Demonstrated how the intended benefits relate to strategic objectives </a:t>
            </a:r>
            <a:r>
              <a:rPr lang="en-GB" b="1" u="sng"/>
              <a:t>and</a:t>
            </a:r>
            <a:r>
              <a:rPr lang="en-GB"/>
              <a:t> are measurable to stakeholders.</a:t>
            </a:r>
          </a:p>
        </p:txBody>
      </p:sp>
      <p:sp>
        <p:nvSpPr>
          <p:cNvPr id="6" name="TextBox 5">
            <a:extLst>
              <a:ext uri="{FF2B5EF4-FFF2-40B4-BE49-F238E27FC236}">
                <a16:creationId xmlns:a16="http://schemas.microsoft.com/office/drawing/2014/main" id="{8C3328AB-7906-EAAF-57EC-A08A524AEFE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144951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3415F-DB6D-2FCF-8620-D1C829653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BD6E7-77DF-20CD-58F0-5E885A785799}"/>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650BF653-9687-FA31-2ECE-90B2DA61574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4AED697-BE79-FACC-C138-2EACCA211521}"/>
              </a:ext>
            </a:extLst>
          </p:cNvPr>
          <p:cNvSpPr>
            <a:spLocks noGrp="1"/>
          </p:cNvSpPr>
          <p:nvPr>
            <p:ph type="body" sz="quarter" idx="13"/>
          </p:nvPr>
        </p:nvSpPr>
        <p:spPr>
          <a:xfrm>
            <a:off x="468000" y="794499"/>
            <a:ext cx="7060264" cy="360000"/>
          </a:xfrm>
        </p:spPr>
        <p:txBody>
          <a:bodyPr/>
          <a:lstStyle/>
          <a:p>
            <a:r>
              <a:rPr lang="en-GB"/>
              <a:t>9. PP.2 Created a benefits management strategy which considers priorities, timescales and responsibilities, and monitoring methods.</a:t>
            </a:r>
          </a:p>
        </p:txBody>
      </p:sp>
      <p:sp>
        <p:nvSpPr>
          <p:cNvPr id="6" name="TextBox 5">
            <a:extLst>
              <a:ext uri="{FF2B5EF4-FFF2-40B4-BE49-F238E27FC236}">
                <a16:creationId xmlns:a16="http://schemas.microsoft.com/office/drawing/2014/main" id="{F928FCCA-33D1-D660-C937-EB3351C17EF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625615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6707D-0C4C-D1CE-53E1-09B31B921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1B0D4-F508-80B4-3A0B-6A075A37120A}"/>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DF631708-1267-B0B6-0D25-EDA499AA7FD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8B31B13-0AB2-4466-ED2E-9A1224E6DC52}"/>
              </a:ext>
            </a:extLst>
          </p:cNvPr>
          <p:cNvSpPr>
            <a:spLocks noGrp="1"/>
          </p:cNvSpPr>
          <p:nvPr>
            <p:ph type="body" sz="quarter" idx="13"/>
          </p:nvPr>
        </p:nvSpPr>
        <p:spPr>
          <a:xfrm>
            <a:off x="468000" y="794499"/>
            <a:ext cx="7060264" cy="360000"/>
          </a:xfrm>
        </p:spPr>
        <p:txBody>
          <a:bodyPr/>
          <a:lstStyle/>
          <a:p>
            <a:r>
              <a:rPr lang="en-GB"/>
              <a:t>9. PP.3 Confirmed dependencies between intended benefits </a:t>
            </a:r>
            <a:r>
              <a:rPr lang="en-GB" b="1" u="sng"/>
              <a:t>and</a:t>
            </a:r>
            <a:r>
              <a:rPr lang="en-GB"/>
              <a:t> the outputs, outcomes, and related business changes. </a:t>
            </a:r>
          </a:p>
        </p:txBody>
      </p:sp>
      <p:sp>
        <p:nvSpPr>
          <p:cNvPr id="6" name="TextBox 5">
            <a:extLst>
              <a:ext uri="{FF2B5EF4-FFF2-40B4-BE49-F238E27FC236}">
                <a16:creationId xmlns:a16="http://schemas.microsoft.com/office/drawing/2014/main" id="{5D0BBBFD-366E-57CD-B1F1-C9B44192C83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8893755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74F7-02D0-2F5F-B1D1-EAC1803F9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E6B06-C0E1-E2BD-E625-3A8C320A588A}"/>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EBA0C591-604F-F9A1-DB52-532AE231104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33204F3-EAA9-D4F8-3951-6D80DAFDFEDD}"/>
              </a:ext>
            </a:extLst>
          </p:cNvPr>
          <p:cNvSpPr>
            <a:spLocks noGrp="1"/>
          </p:cNvSpPr>
          <p:nvPr>
            <p:ph type="body" sz="quarter" idx="13"/>
          </p:nvPr>
        </p:nvSpPr>
        <p:spPr>
          <a:xfrm>
            <a:off x="468000" y="794499"/>
            <a:ext cx="7060264" cy="360000"/>
          </a:xfrm>
        </p:spPr>
        <p:txBody>
          <a:bodyPr/>
          <a:lstStyle/>
          <a:p>
            <a:r>
              <a:rPr lang="en-GB"/>
              <a:t>9. PP.4 Created a benefits realisation plan which considers funding options, key indicators, milestones, and reporting schedules.</a:t>
            </a:r>
          </a:p>
        </p:txBody>
      </p:sp>
      <p:sp>
        <p:nvSpPr>
          <p:cNvPr id="6" name="TextBox 5">
            <a:extLst>
              <a:ext uri="{FF2B5EF4-FFF2-40B4-BE49-F238E27FC236}">
                <a16:creationId xmlns:a16="http://schemas.microsoft.com/office/drawing/2014/main" id="{B0308CEE-9708-6FAA-13F0-0E370EF38C2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2640052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6B88-A3CA-F81A-A4BC-CA82271AF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0D5C0-53BE-5A56-2AED-8352B795FE04}"/>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37BAE005-B391-6234-5CD1-EEC899F0FEA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00B77DF-3EA7-56F2-9721-510AECE131F5}"/>
              </a:ext>
            </a:extLst>
          </p:cNvPr>
          <p:cNvSpPr>
            <a:spLocks noGrp="1"/>
          </p:cNvSpPr>
          <p:nvPr>
            <p:ph type="body" sz="quarter" idx="13"/>
          </p:nvPr>
        </p:nvSpPr>
        <p:spPr>
          <a:xfrm>
            <a:off x="468000" y="794499"/>
            <a:ext cx="7060264" cy="360000"/>
          </a:xfrm>
        </p:spPr>
        <p:txBody>
          <a:bodyPr/>
          <a:lstStyle/>
          <a:p>
            <a:r>
              <a:rPr lang="en-GB"/>
              <a:t>9. PP.5 Prioritised benefits based on their level of contribution to strategic objectives.</a:t>
            </a:r>
          </a:p>
        </p:txBody>
      </p:sp>
      <p:sp>
        <p:nvSpPr>
          <p:cNvPr id="6" name="TextBox 5">
            <a:extLst>
              <a:ext uri="{FF2B5EF4-FFF2-40B4-BE49-F238E27FC236}">
                <a16:creationId xmlns:a16="http://schemas.microsoft.com/office/drawing/2014/main" id="{46007093-00DE-6EF9-12CC-B920A9B7DCF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1282640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4B6C-8CE6-EE36-A92B-DCF92A37C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81F0E-C7BD-CBA8-1CCB-8A1025FA5090}"/>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C2D149DA-B550-9A36-BE35-CED3C0DDE91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E5A4545-DDB0-9BE2-15C7-C9F8F45B612F}"/>
              </a:ext>
            </a:extLst>
          </p:cNvPr>
          <p:cNvSpPr>
            <a:spLocks noGrp="1"/>
          </p:cNvSpPr>
          <p:nvPr>
            <p:ph type="body" sz="quarter" idx="13"/>
          </p:nvPr>
        </p:nvSpPr>
        <p:spPr>
          <a:xfrm>
            <a:off x="468000" y="794499"/>
            <a:ext cx="7060264" cy="360000"/>
          </a:xfrm>
        </p:spPr>
        <p:txBody>
          <a:bodyPr/>
          <a:lstStyle/>
          <a:p>
            <a:r>
              <a:rPr lang="en-GB"/>
              <a:t>9. PP.6 Carried out effective monitoring against the benefits realisation plan.</a:t>
            </a:r>
          </a:p>
        </p:txBody>
      </p:sp>
      <p:sp>
        <p:nvSpPr>
          <p:cNvPr id="6" name="TextBox 5">
            <a:extLst>
              <a:ext uri="{FF2B5EF4-FFF2-40B4-BE49-F238E27FC236}">
                <a16:creationId xmlns:a16="http://schemas.microsoft.com/office/drawing/2014/main" id="{625990E8-8DC3-6D90-B74F-8D986C2901B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433215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3FB5-31F6-3767-D020-827CD7F73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D7604-48DC-0F3E-4147-F504BA890416}"/>
              </a:ext>
            </a:extLst>
          </p:cNvPr>
          <p:cNvSpPr>
            <a:spLocks noGrp="1"/>
          </p:cNvSpPr>
          <p:nvPr>
            <p:ph type="title"/>
          </p:nvPr>
        </p:nvSpPr>
        <p:spPr/>
        <p:txBody>
          <a:bodyPr/>
          <a:lstStyle/>
          <a:p>
            <a:r>
              <a:rPr lang="en-GB"/>
              <a:t>9. Benefits management</a:t>
            </a:r>
          </a:p>
        </p:txBody>
      </p:sp>
      <p:sp>
        <p:nvSpPr>
          <p:cNvPr id="3" name="Content Placeholder 2">
            <a:extLst>
              <a:ext uri="{FF2B5EF4-FFF2-40B4-BE49-F238E27FC236}">
                <a16:creationId xmlns:a16="http://schemas.microsoft.com/office/drawing/2014/main" id="{71A99125-F5AD-DE76-3765-CD3B33D3909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91D2CCA-5D8A-0AF1-EBC0-8B3C445DA6C2}"/>
              </a:ext>
            </a:extLst>
          </p:cNvPr>
          <p:cNvSpPr>
            <a:spLocks noGrp="1"/>
          </p:cNvSpPr>
          <p:nvPr>
            <p:ph type="body" sz="quarter" idx="13"/>
          </p:nvPr>
        </p:nvSpPr>
        <p:spPr>
          <a:xfrm>
            <a:off x="468000" y="794499"/>
            <a:ext cx="7060264" cy="360000"/>
          </a:xfrm>
        </p:spPr>
        <p:txBody>
          <a:bodyPr/>
          <a:lstStyle/>
          <a:p>
            <a:r>
              <a:rPr lang="en-GB"/>
              <a:t>9. PP.7 Responded to the changing project context by adjusting actions to maximise benefits realisation. </a:t>
            </a:r>
          </a:p>
        </p:txBody>
      </p:sp>
      <p:sp>
        <p:nvSpPr>
          <p:cNvPr id="6" name="TextBox 5">
            <a:extLst>
              <a:ext uri="{FF2B5EF4-FFF2-40B4-BE49-F238E27FC236}">
                <a16:creationId xmlns:a16="http://schemas.microsoft.com/office/drawing/2014/main" id="{2D087455-B554-D2E8-C9A1-9BCCC2A63D8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0228931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11B1-B381-631F-D8A6-0AF0F8132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9B3BB-2265-CD29-C7F3-66239C9685CA}"/>
              </a:ext>
            </a:extLst>
          </p:cNvPr>
          <p:cNvSpPr>
            <a:spLocks noGrp="1"/>
          </p:cNvSpPr>
          <p:nvPr>
            <p:ph type="title"/>
          </p:nvPr>
        </p:nvSpPr>
        <p:spPr/>
        <p:txBody>
          <a:bodyPr/>
          <a:lstStyle/>
          <a:p>
            <a:r>
              <a:rPr lang="en-GB"/>
              <a:t>10. Business case</a:t>
            </a:r>
          </a:p>
        </p:txBody>
      </p:sp>
      <p:sp>
        <p:nvSpPr>
          <p:cNvPr id="3" name="Footer Placeholder 2">
            <a:extLst>
              <a:ext uri="{FF2B5EF4-FFF2-40B4-BE49-F238E27FC236}">
                <a16:creationId xmlns:a16="http://schemas.microsoft.com/office/drawing/2014/main" id="{B250C0EB-13BA-D98B-0723-708502612341}"/>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4B70887B-F2C5-A8C1-35A7-A648C5E49AB0}"/>
              </a:ext>
            </a:extLst>
          </p:cNvPr>
          <p:cNvSpPr>
            <a:spLocks noGrp="1"/>
          </p:cNvSpPr>
          <p:nvPr>
            <p:ph type="sldNum" sz="quarter" idx="12"/>
          </p:nvPr>
        </p:nvSpPr>
        <p:spPr/>
        <p:txBody>
          <a:bodyPr/>
          <a:lstStyle/>
          <a:p>
            <a:fld id="{176DB428-E48B-433D-BBAF-AF8684C2FBFB}" type="slidenum">
              <a:rPr lang="en-GB" smtClean="0"/>
              <a:pPr/>
              <a:t>128</a:t>
            </a:fld>
            <a:endParaRPr lang="en-GB"/>
          </a:p>
        </p:txBody>
      </p:sp>
    </p:spTree>
    <p:extLst>
      <p:ext uri="{BB962C8B-B14F-4D97-AF65-F5344CB8AC3E}">
        <p14:creationId xmlns:p14="http://schemas.microsoft.com/office/powerpoint/2010/main" val="11946822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40D54-62EB-467B-ECA3-7E42C7B5A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E8560-0D68-46D2-867E-FF3D06D640F4}"/>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0A605E21-2CE5-903C-E999-3B1D4E84A1D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793492D-D9C1-C244-5D27-0E30D7AC36EE}"/>
              </a:ext>
            </a:extLst>
          </p:cNvPr>
          <p:cNvSpPr>
            <a:spLocks noGrp="1"/>
          </p:cNvSpPr>
          <p:nvPr>
            <p:ph type="body" sz="quarter" idx="13"/>
          </p:nvPr>
        </p:nvSpPr>
        <p:spPr>
          <a:xfrm>
            <a:off x="468000" y="794499"/>
            <a:ext cx="7060264" cy="360000"/>
          </a:xfrm>
        </p:spPr>
        <p:txBody>
          <a:bodyPr/>
          <a:lstStyle/>
          <a:p>
            <a:r>
              <a:rPr lang="en-GB"/>
              <a:t>10. PP.1 Supported a persuasive argument for a business case through the effective analysis of relevant factors. </a:t>
            </a:r>
          </a:p>
        </p:txBody>
      </p:sp>
      <p:sp>
        <p:nvSpPr>
          <p:cNvPr id="6" name="TextBox 5">
            <a:extLst>
              <a:ext uri="{FF2B5EF4-FFF2-40B4-BE49-F238E27FC236}">
                <a16:creationId xmlns:a16="http://schemas.microsoft.com/office/drawing/2014/main" id="{046EA4F7-4037-F467-5AA2-7242CB2C728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9901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1381-DEC2-AB0A-152F-5A2BB15DA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7430F-5D44-9270-1636-795A3ED0E212}"/>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CF01AAAC-7F33-851E-2DBC-0FF97C13FD7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2765C3F-3478-5C4A-6FCB-3AE24A3336F5}"/>
              </a:ext>
            </a:extLst>
          </p:cNvPr>
          <p:cNvSpPr>
            <a:spLocks noGrp="1"/>
          </p:cNvSpPr>
          <p:nvPr>
            <p:ph type="body" sz="quarter" idx="13"/>
          </p:nvPr>
        </p:nvSpPr>
        <p:spPr/>
        <p:txBody>
          <a:bodyPr/>
          <a:lstStyle/>
          <a:p>
            <a:r>
              <a:rPr lang="en-GB"/>
              <a:t>1a. PP.4 Applied metrics to establish cost trends within a project.</a:t>
            </a:r>
          </a:p>
        </p:txBody>
      </p:sp>
      <p:sp>
        <p:nvSpPr>
          <p:cNvPr id="6" name="TextBox 5">
            <a:extLst>
              <a:ext uri="{FF2B5EF4-FFF2-40B4-BE49-F238E27FC236}">
                <a16:creationId xmlns:a16="http://schemas.microsoft.com/office/drawing/2014/main" id="{526761F9-C9D8-18B0-2DE8-AB62F19F93D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825270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296D-A15D-111C-091B-11271129B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BFD4C-3D61-4693-999F-FC22313E6765}"/>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513D3460-7BDB-5719-EA29-4E2F0906241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091D6CE-B4BB-739A-9829-B0C06EB6E33D}"/>
              </a:ext>
            </a:extLst>
          </p:cNvPr>
          <p:cNvSpPr>
            <a:spLocks noGrp="1"/>
          </p:cNvSpPr>
          <p:nvPr>
            <p:ph type="body" sz="quarter" idx="13"/>
          </p:nvPr>
        </p:nvSpPr>
        <p:spPr>
          <a:xfrm>
            <a:off x="468000" y="794499"/>
            <a:ext cx="7060264" cy="360000"/>
          </a:xfrm>
        </p:spPr>
        <p:txBody>
          <a:bodyPr/>
          <a:lstStyle/>
          <a:p>
            <a:r>
              <a:rPr lang="en-GB"/>
              <a:t>10. PP.2 Determined the relevant factors which could influence the development of a business case.</a:t>
            </a:r>
          </a:p>
        </p:txBody>
      </p:sp>
      <p:sp>
        <p:nvSpPr>
          <p:cNvPr id="6" name="TextBox 5">
            <a:extLst>
              <a:ext uri="{FF2B5EF4-FFF2-40B4-BE49-F238E27FC236}">
                <a16:creationId xmlns:a16="http://schemas.microsoft.com/office/drawing/2014/main" id="{1C1D6909-7A00-EBC4-658C-5AC6CB42674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5111163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7F444-0090-CB9D-9301-17A96BBAF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C2D3E-C711-A984-6BB0-CEE50D0575C6}"/>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235BF3DE-6B43-EE55-BD0E-AAC50F6CD7A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300A427-00AF-0D5B-943F-3C6603B6A9CD}"/>
              </a:ext>
            </a:extLst>
          </p:cNvPr>
          <p:cNvSpPr>
            <a:spLocks noGrp="1"/>
          </p:cNvSpPr>
          <p:nvPr>
            <p:ph type="body" sz="quarter" idx="13"/>
          </p:nvPr>
        </p:nvSpPr>
        <p:spPr>
          <a:xfrm>
            <a:off x="468000" y="794499"/>
            <a:ext cx="7060264" cy="360000"/>
          </a:xfrm>
        </p:spPr>
        <p:txBody>
          <a:bodyPr/>
          <a:lstStyle/>
          <a:p>
            <a:r>
              <a:rPr lang="en-GB"/>
              <a:t>10. PP.3 Documented a business case in a relevant format. </a:t>
            </a:r>
          </a:p>
        </p:txBody>
      </p:sp>
      <p:sp>
        <p:nvSpPr>
          <p:cNvPr id="6" name="TextBox 5">
            <a:extLst>
              <a:ext uri="{FF2B5EF4-FFF2-40B4-BE49-F238E27FC236}">
                <a16:creationId xmlns:a16="http://schemas.microsoft.com/office/drawing/2014/main" id="{39C3B73F-9E46-8BE6-6176-CC627AE4142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6420469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0D982-56B7-89E2-99E7-B28DCF7DF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71260-6493-8BD2-E1BD-12EA4E647F78}"/>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FD30DAA5-ACEE-1267-5617-D68EF7D4D4D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F233EC1-58F3-CE52-8D7C-53659C513C33}"/>
              </a:ext>
            </a:extLst>
          </p:cNvPr>
          <p:cNvSpPr>
            <a:spLocks noGrp="1"/>
          </p:cNvSpPr>
          <p:nvPr>
            <p:ph type="body" sz="quarter" idx="13"/>
          </p:nvPr>
        </p:nvSpPr>
        <p:spPr>
          <a:xfrm>
            <a:off x="468000" y="794499"/>
            <a:ext cx="7060264" cy="360000"/>
          </a:xfrm>
        </p:spPr>
        <p:txBody>
          <a:bodyPr/>
          <a:lstStyle/>
          <a:p>
            <a:r>
              <a:rPr lang="en-GB"/>
              <a:t>10. PP.4 Established a benefits framework for a business case. </a:t>
            </a:r>
          </a:p>
        </p:txBody>
      </p:sp>
      <p:sp>
        <p:nvSpPr>
          <p:cNvPr id="6" name="TextBox 5">
            <a:extLst>
              <a:ext uri="{FF2B5EF4-FFF2-40B4-BE49-F238E27FC236}">
                <a16:creationId xmlns:a16="http://schemas.microsoft.com/office/drawing/2014/main" id="{34BBAF26-9721-1B87-3236-3795B210E15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39071811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2F5D-3E45-9052-913C-1BF818467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809CA-331C-B681-70F0-EBB64F78C1B4}"/>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AAABEC2F-13CC-41B9-E33E-34775F5DAC4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6A7D3C9-146B-F5E2-3477-9997A71041E6}"/>
              </a:ext>
            </a:extLst>
          </p:cNvPr>
          <p:cNvSpPr>
            <a:spLocks noGrp="1"/>
          </p:cNvSpPr>
          <p:nvPr>
            <p:ph type="body" sz="quarter" idx="13"/>
          </p:nvPr>
        </p:nvSpPr>
        <p:spPr>
          <a:xfrm>
            <a:off x="468000" y="794499"/>
            <a:ext cx="7060264" cy="360000"/>
          </a:xfrm>
        </p:spPr>
        <p:txBody>
          <a:bodyPr/>
          <a:lstStyle/>
          <a:p>
            <a:r>
              <a:rPr lang="en-GB"/>
              <a:t>10. PP.5 Gained initial </a:t>
            </a:r>
            <a:r>
              <a:rPr lang="en-GB" b="1" u="sng"/>
              <a:t>and</a:t>
            </a:r>
            <a:r>
              <a:rPr lang="en-GB"/>
              <a:t> ongoing formal acceptance of a business case.</a:t>
            </a:r>
          </a:p>
        </p:txBody>
      </p:sp>
      <p:sp>
        <p:nvSpPr>
          <p:cNvPr id="6" name="TextBox 5">
            <a:extLst>
              <a:ext uri="{FF2B5EF4-FFF2-40B4-BE49-F238E27FC236}">
                <a16:creationId xmlns:a16="http://schemas.microsoft.com/office/drawing/2014/main" id="{CD698C17-E76D-966D-CCE2-8F45B2642D7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610949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0F881-DA88-B943-75E8-77D6D9E43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63E04-0C11-2062-0E2C-FF9D04712D86}"/>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42A6CF70-E9C5-41FE-40CD-29E6FA932C6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C8E06C2-5AA9-68E8-F2DB-47522B547FED}"/>
              </a:ext>
            </a:extLst>
          </p:cNvPr>
          <p:cNvSpPr>
            <a:spLocks noGrp="1"/>
          </p:cNvSpPr>
          <p:nvPr>
            <p:ph type="body" sz="quarter" idx="13"/>
          </p:nvPr>
        </p:nvSpPr>
        <p:spPr>
          <a:xfrm>
            <a:off x="468000" y="794499"/>
            <a:ext cx="7060264" cy="360000"/>
          </a:xfrm>
        </p:spPr>
        <p:txBody>
          <a:bodyPr/>
          <a:lstStyle/>
          <a:p>
            <a:r>
              <a:rPr lang="en-GB"/>
              <a:t>10. PP.6 Implemented a change control process </a:t>
            </a:r>
            <a:r>
              <a:rPr lang="en-GB" b="1" u="sng"/>
              <a:t>and</a:t>
            </a:r>
            <a:r>
              <a:rPr lang="en-GB"/>
              <a:t> configuration management system when updating a business case.</a:t>
            </a:r>
          </a:p>
        </p:txBody>
      </p:sp>
      <p:sp>
        <p:nvSpPr>
          <p:cNvPr id="6" name="TextBox 5">
            <a:extLst>
              <a:ext uri="{FF2B5EF4-FFF2-40B4-BE49-F238E27FC236}">
                <a16:creationId xmlns:a16="http://schemas.microsoft.com/office/drawing/2014/main" id="{71E243BC-94B9-59E2-41A4-89C54E5A89D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760836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113A-9334-9999-E3AA-E10DD5018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3B239-762F-4FEF-2127-9707CE5605DE}"/>
              </a:ext>
            </a:extLst>
          </p:cNvPr>
          <p:cNvSpPr>
            <a:spLocks noGrp="1"/>
          </p:cNvSpPr>
          <p:nvPr>
            <p:ph type="title"/>
          </p:nvPr>
        </p:nvSpPr>
        <p:spPr/>
        <p:txBody>
          <a:bodyPr/>
          <a:lstStyle/>
          <a:p>
            <a:r>
              <a:rPr lang="en-GB"/>
              <a:t>10. Business case</a:t>
            </a:r>
          </a:p>
        </p:txBody>
      </p:sp>
      <p:sp>
        <p:nvSpPr>
          <p:cNvPr id="3" name="Content Placeholder 2">
            <a:extLst>
              <a:ext uri="{FF2B5EF4-FFF2-40B4-BE49-F238E27FC236}">
                <a16:creationId xmlns:a16="http://schemas.microsoft.com/office/drawing/2014/main" id="{2BE8A261-7E51-BB5B-13E3-17641FB29B2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E6C0615-2972-4CD7-22BC-3CD85C5802E4}"/>
              </a:ext>
            </a:extLst>
          </p:cNvPr>
          <p:cNvSpPr>
            <a:spLocks noGrp="1"/>
          </p:cNvSpPr>
          <p:nvPr>
            <p:ph type="body" sz="quarter" idx="13"/>
          </p:nvPr>
        </p:nvSpPr>
        <p:spPr>
          <a:xfrm>
            <a:off x="468000" y="794499"/>
            <a:ext cx="7060264" cy="360000"/>
          </a:xfrm>
        </p:spPr>
        <p:txBody>
          <a:bodyPr/>
          <a:lstStyle/>
          <a:p>
            <a:r>
              <a:rPr lang="en-GB"/>
              <a:t>10. PP.7 Monitored </a:t>
            </a:r>
            <a:r>
              <a:rPr lang="en-GB" b="1" u="sng"/>
              <a:t>and</a:t>
            </a:r>
            <a:r>
              <a:rPr lang="en-GB"/>
              <a:t> refined a business case as circumstances and factors demanded.</a:t>
            </a:r>
          </a:p>
        </p:txBody>
      </p:sp>
      <p:sp>
        <p:nvSpPr>
          <p:cNvPr id="6" name="TextBox 5">
            <a:extLst>
              <a:ext uri="{FF2B5EF4-FFF2-40B4-BE49-F238E27FC236}">
                <a16:creationId xmlns:a16="http://schemas.microsoft.com/office/drawing/2014/main" id="{A2524565-AAAE-FB3C-006D-8AC41C6CDBA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224093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7E67-1A13-8494-2A5E-3DA7C9FAB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EA4BD-8331-BBAD-4F60-EE5C6A78190D}"/>
              </a:ext>
            </a:extLst>
          </p:cNvPr>
          <p:cNvSpPr>
            <a:spLocks noGrp="1"/>
          </p:cNvSpPr>
          <p:nvPr>
            <p:ph type="title"/>
          </p:nvPr>
        </p:nvSpPr>
        <p:spPr/>
        <p:txBody>
          <a:bodyPr/>
          <a:lstStyle/>
          <a:p>
            <a:r>
              <a:rPr lang="en-GB"/>
              <a:t>11. Capability development</a:t>
            </a:r>
          </a:p>
        </p:txBody>
      </p:sp>
      <p:sp>
        <p:nvSpPr>
          <p:cNvPr id="3" name="Footer Placeholder 2">
            <a:extLst>
              <a:ext uri="{FF2B5EF4-FFF2-40B4-BE49-F238E27FC236}">
                <a16:creationId xmlns:a16="http://schemas.microsoft.com/office/drawing/2014/main" id="{7B012959-F663-1385-3746-AAD8E0014078}"/>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E7288B7B-9CFD-763F-8469-0BE02DD7496C}"/>
              </a:ext>
            </a:extLst>
          </p:cNvPr>
          <p:cNvSpPr>
            <a:spLocks noGrp="1"/>
          </p:cNvSpPr>
          <p:nvPr>
            <p:ph type="sldNum" sz="quarter" idx="12"/>
          </p:nvPr>
        </p:nvSpPr>
        <p:spPr/>
        <p:txBody>
          <a:bodyPr/>
          <a:lstStyle/>
          <a:p>
            <a:fld id="{176DB428-E48B-433D-BBAF-AF8684C2FBFB}" type="slidenum">
              <a:rPr lang="en-GB" smtClean="0"/>
              <a:pPr/>
              <a:t>136</a:t>
            </a:fld>
            <a:endParaRPr lang="en-GB"/>
          </a:p>
        </p:txBody>
      </p:sp>
    </p:spTree>
    <p:extLst>
      <p:ext uri="{BB962C8B-B14F-4D97-AF65-F5344CB8AC3E}">
        <p14:creationId xmlns:p14="http://schemas.microsoft.com/office/powerpoint/2010/main" val="29957397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08CB-F4A0-688D-2918-A0A3FECAE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35B90-4E73-B1F8-A693-EDF8890DDF5E}"/>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E0F941A5-0F74-F994-E6C6-9842185CEFD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F19D700-0A0B-C0A4-D92B-263D75E395C0}"/>
              </a:ext>
            </a:extLst>
          </p:cNvPr>
          <p:cNvSpPr>
            <a:spLocks noGrp="1"/>
          </p:cNvSpPr>
          <p:nvPr>
            <p:ph type="body" sz="quarter" idx="13"/>
          </p:nvPr>
        </p:nvSpPr>
        <p:spPr>
          <a:xfrm>
            <a:off x="468000" y="794499"/>
            <a:ext cx="7060264" cy="360000"/>
          </a:xfrm>
        </p:spPr>
        <p:txBody>
          <a:bodyPr/>
          <a:lstStyle/>
          <a:p>
            <a:r>
              <a:rPr lang="en-GB"/>
              <a:t>11. PP.1 Conducted a skills analysis for individuals within an organisation to identify gaps in competences required to deliver a project. </a:t>
            </a:r>
          </a:p>
        </p:txBody>
      </p:sp>
      <p:sp>
        <p:nvSpPr>
          <p:cNvPr id="6" name="TextBox 5">
            <a:extLst>
              <a:ext uri="{FF2B5EF4-FFF2-40B4-BE49-F238E27FC236}">
                <a16:creationId xmlns:a16="http://schemas.microsoft.com/office/drawing/2014/main" id="{3DB78356-EA58-4A0D-7F03-8AC777EE064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9018553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53CC8-E988-9A8F-2F08-E854DB4FF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F1BC2-B68D-B13C-86B3-213326EAA880}"/>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46EE2C0B-7DF2-9B33-E10B-9DF31B292A9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37DD85E-59E6-EF93-E927-B96378CB5A99}"/>
              </a:ext>
            </a:extLst>
          </p:cNvPr>
          <p:cNvSpPr>
            <a:spLocks noGrp="1"/>
          </p:cNvSpPr>
          <p:nvPr>
            <p:ph type="body" sz="quarter" idx="13"/>
          </p:nvPr>
        </p:nvSpPr>
        <p:spPr>
          <a:xfrm>
            <a:off x="468000" y="794499"/>
            <a:ext cx="7060264" cy="360000"/>
          </a:xfrm>
        </p:spPr>
        <p:txBody>
          <a:bodyPr/>
          <a:lstStyle/>
          <a:p>
            <a:r>
              <a:rPr lang="en-GB"/>
              <a:t>11. PP.2 Used tools </a:t>
            </a:r>
            <a:r>
              <a:rPr lang="en-GB" b="1" u="sng"/>
              <a:t>and</a:t>
            </a:r>
            <a:r>
              <a:rPr lang="en-GB"/>
              <a:t> techniques to determine an organisation’s capability to support skills development. </a:t>
            </a:r>
          </a:p>
        </p:txBody>
      </p:sp>
      <p:sp>
        <p:nvSpPr>
          <p:cNvPr id="6" name="TextBox 5">
            <a:extLst>
              <a:ext uri="{FF2B5EF4-FFF2-40B4-BE49-F238E27FC236}">
                <a16:creationId xmlns:a16="http://schemas.microsoft.com/office/drawing/2014/main" id="{A73DE404-2DD5-B1BA-4CB1-3CBB328A53F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9241624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DF1E6-EC4E-2778-DE52-D4992B895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4A656-6EF6-F159-1201-39C282021E72}"/>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9FDD3534-3B5B-14FF-4C29-8774CCDF33B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DDD9210-1E25-785C-7D30-4F161280F66B}"/>
              </a:ext>
            </a:extLst>
          </p:cNvPr>
          <p:cNvSpPr>
            <a:spLocks noGrp="1"/>
          </p:cNvSpPr>
          <p:nvPr>
            <p:ph type="body" sz="quarter" idx="13"/>
          </p:nvPr>
        </p:nvSpPr>
        <p:spPr>
          <a:xfrm>
            <a:off x="468000" y="794499"/>
            <a:ext cx="7060264" cy="360000"/>
          </a:xfrm>
        </p:spPr>
        <p:txBody>
          <a:bodyPr/>
          <a:lstStyle/>
          <a:p>
            <a:r>
              <a:rPr lang="en-GB"/>
              <a:t>11. PP.3 Created or adapted a training </a:t>
            </a:r>
            <a:r>
              <a:rPr lang="en-GB" b="1" u="sng"/>
              <a:t>and</a:t>
            </a:r>
            <a:r>
              <a:rPr lang="en-GB"/>
              <a:t> development strategy in relation to project management.</a:t>
            </a:r>
          </a:p>
        </p:txBody>
      </p:sp>
      <p:sp>
        <p:nvSpPr>
          <p:cNvPr id="6" name="TextBox 5">
            <a:extLst>
              <a:ext uri="{FF2B5EF4-FFF2-40B4-BE49-F238E27FC236}">
                <a16:creationId xmlns:a16="http://schemas.microsoft.com/office/drawing/2014/main" id="{6A934074-8DE7-19B5-ABD1-F1415A7A2BB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09021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397A8-46A9-3F35-B341-12D3CF808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D34C1-78FF-B84C-082E-63EF7911B939}"/>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1B2881D9-FC5E-5C10-B10C-243FF6A31C6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4423B8C-7DB9-0F17-4FC4-83240FF27BDF}"/>
              </a:ext>
            </a:extLst>
          </p:cNvPr>
          <p:cNvSpPr>
            <a:spLocks noGrp="1"/>
          </p:cNvSpPr>
          <p:nvPr>
            <p:ph type="body" sz="quarter" idx="13"/>
          </p:nvPr>
        </p:nvSpPr>
        <p:spPr>
          <a:xfrm>
            <a:off x="468000" y="794499"/>
            <a:ext cx="7060264" cy="360000"/>
          </a:xfrm>
        </p:spPr>
        <p:txBody>
          <a:bodyPr/>
          <a:lstStyle/>
          <a:p>
            <a:r>
              <a:rPr lang="en-GB"/>
              <a:t>1a. PP.5 Refined budget allocations based on cost analysis, applying change control processes as required.</a:t>
            </a:r>
          </a:p>
        </p:txBody>
      </p:sp>
      <p:sp>
        <p:nvSpPr>
          <p:cNvPr id="6" name="TextBox 5">
            <a:extLst>
              <a:ext uri="{FF2B5EF4-FFF2-40B4-BE49-F238E27FC236}">
                <a16:creationId xmlns:a16="http://schemas.microsoft.com/office/drawing/2014/main" id="{F79E8095-95C7-3CD0-DEC3-50AB133460D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4408364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7B48-BB24-2E50-535E-3DDCBA03A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4573A-C18E-2299-BCDF-5D75B4ED12E8}"/>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7C0417CA-AD51-D23F-9A75-AC63A55BA03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F4A76DB-4169-F54E-EBB1-DE31248933CE}"/>
              </a:ext>
            </a:extLst>
          </p:cNvPr>
          <p:cNvSpPr>
            <a:spLocks noGrp="1"/>
          </p:cNvSpPr>
          <p:nvPr>
            <p:ph type="body" sz="quarter" idx="13"/>
          </p:nvPr>
        </p:nvSpPr>
        <p:spPr>
          <a:xfrm>
            <a:off x="468000" y="794499"/>
            <a:ext cx="7060264" cy="360000"/>
          </a:xfrm>
        </p:spPr>
        <p:txBody>
          <a:bodyPr/>
          <a:lstStyle/>
          <a:p>
            <a:r>
              <a:rPr lang="en-GB"/>
              <a:t>11. PP.4 Implemented a training and development strategy in relation to project management. </a:t>
            </a:r>
          </a:p>
        </p:txBody>
      </p:sp>
      <p:sp>
        <p:nvSpPr>
          <p:cNvPr id="6" name="TextBox 5">
            <a:extLst>
              <a:ext uri="{FF2B5EF4-FFF2-40B4-BE49-F238E27FC236}">
                <a16:creationId xmlns:a16="http://schemas.microsoft.com/office/drawing/2014/main" id="{FB2E241E-A7DE-BE79-9A9F-F8C4E144CF1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9876840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094E-2E41-1DF8-9478-C478ABD1B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96E1D-957F-BFF6-6843-BDAB949D4AD1}"/>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34A07D20-53B1-B7B5-F3FC-00F5929B7CC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6887169-7329-867D-5046-9C9F9368EFC7}"/>
              </a:ext>
            </a:extLst>
          </p:cNvPr>
          <p:cNvSpPr>
            <a:spLocks noGrp="1"/>
          </p:cNvSpPr>
          <p:nvPr>
            <p:ph type="body" sz="quarter" idx="13"/>
          </p:nvPr>
        </p:nvSpPr>
        <p:spPr>
          <a:xfrm>
            <a:off x="468000" y="794499"/>
            <a:ext cx="7060264" cy="360000"/>
          </a:xfrm>
        </p:spPr>
        <p:txBody>
          <a:bodyPr/>
          <a:lstStyle/>
          <a:p>
            <a:r>
              <a:rPr lang="en-GB"/>
              <a:t>11. PP.5 Developed or adapted competency models to an organisation’s workforce in relation to project management. </a:t>
            </a:r>
          </a:p>
        </p:txBody>
      </p:sp>
      <p:sp>
        <p:nvSpPr>
          <p:cNvPr id="6" name="TextBox 5">
            <a:extLst>
              <a:ext uri="{FF2B5EF4-FFF2-40B4-BE49-F238E27FC236}">
                <a16:creationId xmlns:a16="http://schemas.microsoft.com/office/drawing/2014/main" id="{42C3A268-4661-9C8D-E3E8-F89B907C8E8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223624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BFEB-FAF0-1D64-19A9-EAF61202E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1AA93-2E54-D64B-44B6-E438E2DE8006}"/>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CBE2A613-C6EF-5C4F-3AA9-39EB4F221DB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5B3B38A-70C9-734B-0B04-74AAA7A946E4}"/>
              </a:ext>
            </a:extLst>
          </p:cNvPr>
          <p:cNvSpPr>
            <a:spLocks noGrp="1"/>
          </p:cNvSpPr>
          <p:nvPr>
            <p:ph type="body" sz="quarter" idx="13"/>
          </p:nvPr>
        </p:nvSpPr>
        <p:spPr>
          <a:xfrm>
            <a:off x="468000" y="794499"/>
            <a:ext cx="7060264" cy="360000"/>
          </a:xfrm>
        </p:spPr>
        <p:txBody>
          <a:bodyPr/>
          <a:lstStyle/>
          <a:p>
            <a:r>
              <a:rPr lang="en-GB"/>
              <a:t>11. PP.6 Monitored </a:t>
            </a:r>
            <a:r>
              <a:rPr lang="en-GB" b="1" u="sng"/>
              <a:t>and</a:t>
            </a:r>
            <a:r>
              <a:rPr lang="en-GB"/>
              <a:t> evaluated organisational learning against the capability development objectives. </a:t>
            </a:r>
          </a:p>
        </p:txBody>
      </p:sp>
      <p:sp>
        <p:nvSpPr>
          <p:cNvPr id="6" name="TextBox 5">
            <a:extLst>
              <a:ext uri="{FF2B5EF4-FFF2-40B4-BE49-F238E27FC236}">
                <a16:creationId xmlns:a16="http://schemas.microsoft.com/office/drawing/2014/main" id="{2888D793-F330-E06F-16FF-53569C482DF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936460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0E59-6148-212B-631F-86B81F492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D9084-FE6E-EF03-7D4C-55BA321EE4FA}"/>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9E114743-7F81-E18A-50C5-C637141B981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94BA3E6-5023-5D21-9471-C5738A24A54B}"/>
              </a:ext>
            </a:extLst>
          </p:cNvPr>
          <p:cNvSpPr>
            <a:spLocks noGrp="1"/>
          </p:cNvSpPr>
          <p:nvPr>
            <p:ph type="body" sz="quarter" idx="13"/>
          </p:nvPr>
        </p:nvSpPr>
        <p:spPr>
          <a:xfrm>
            <a:off x="468000" y="794499"/>
            <a:ext cx="7060264" cy="360000"/>
          </a:xfrm>
        </p:spPr>
        <p:txBody>
          <a:bodyPr/>
          <a:lstStyle/>
          <a:p>
            <a:r>
              <a:rPr lang="en-GB"/>
              <a:t>11. PP.7 Adapted the strategy </a:t>
            </a:r>
            <a:r>
              <a:rPr lang="en-GB" b="1" u="sng"/>
              <a:t>and</a:t>
            </a:r>
            <a:r>
              <a:rPr lang="en-GB"/>
              <a:t> model to the needs of a changing environment.</a:t>
            </a:r>
          </a:p>
        </p:txBody>
      </p:sp>
      <p:sp>
        <p:nvSpPr>
          <p:cNvPr id="6" name="TextBox 5">
            <a:extLst>
              <a:ext uri="{FF2B5EF4-FFF2-40B4-BE49-F238E27FC236}">
                <a16:creationId xmlns:a16="http://schemas.microsoft.com/office/drawing/2014/main" id="{43044797-AFC2-17DE-EDD6-790C4BB0F90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399755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2DBE-D394-2AE7-1F2C-5DC62A3E4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2D27E-87F1-1A48-2215-6B5E15EB38A3}"/>
              </a:ext>
            </a:extLst>
          </p:cNvPr>
          <p:cNvSpPr>
            <a:spLocks noGrp="1"/>
          </p:cNvSpPr>
          <p:nvPr>
            <p:ph type="title"/>
          </p:nvPr>
        </p:nvSpPr>
        <p:spPr/>
        <p:txBody>
          <a:bodyPr/>
          <a:lstStyle/>
          <a:p>
            <a:r>
              <a:rPr lang="en-GB"/>
              <a:t>11. Capability development</a:t>
            </a:r>
          </a:p>
        </p:txBody>
      </p:sp>
      <p:sp>
        <p:nvSpPr>
          <p:cNvPr id="3" name="Content Placeholder 2">
            <a:extLst>
              <a:ext uri="{FF2B5EF4-FFF2-40B4-BE49-F238E27FC236}">
                <a16:creationId xmlns:a16="http://schemas.microsoft.com/office/drawing/2014/main" id="{0ACEC42A-BA69-A0D8-41B9-DEA7B0A3BF2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9E9C05E-2561-7E5B-AACA-9A83B9EF30CB}"/>
              </a:ext>
            </a:extLst>
          </p:cNvPr>
          <p:cNvSpPr>
            <a:spLocks noGrp="1"/>
          </p:cNvSpPr>
          <p:nvPr>
            <p:ph type="body" sz="quarter" idx="13"/>
          </p:nvPr>
        </p:nvSpPr>
        <p:spPr>
          <a:xfrm>
            <a:off x="468000" y="794499"/>
            <a:ext cx="7060264" cy="360000"/>
          </a:xfrm>
        </p:spPr>
        <p:txBody>
          <a:bodyPr/>
          <a:lstStyle/>
          <a:p>
            <a:r>
              <a:rPr lang="en-GB"/>
              <a:t>11. PP.8 Embedded an on-going learning culture in the organisation.</a:t>
            </a:r>
          </a:p>
        </p:txBody>
      </p:sp>
      <p:sp>
        <p:nvSpPr>
          <p:cNvPr id="6" name="TextBox 5">
            <a:extLst>
              <a:ext uri="{FF2B5EF4-FFF2-40B4-BE49-F238E27FC236}">
                <a16:creationId xmlns:a16="http://schemas.microsoft.com/office/drawing/2014/main" id="{A37AE69B-EA29-B306-40AD-0B2077C9D9B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35801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29559-383E-32C2-9718-D4E3A3CED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DF1A7-48A4-5C4D-BB17-9BAFA8D7B402}"/>
              </a:ext>
            </a:extLst>
          </p:cNvPr>
          <p:cNvSpPr>
            <a:spLocks noGrp="1"/>
          </p:cNvSpPr>
          <p:nvPr>
            <p:ph type="title"/>
          </p:nvPr>
        </p:nvSpPr>
        <p:spPr/>
        <p:txBody>
          <a:bodyPr/>
          <a:lstStyle/>
          <a:p>
            <a:r>
              <a:rPr lang="en-GB"/>
              <a:t>12. Contract management</a:t>
            </a:r>
          </a:p>
        </p:txBody>
      </p:sp>
      <p:sp>
        <p:nvSpPr>
          <p:cNvPr id="3" name="Footer Placeholder 2">
            <a:extLst>
              <a:ext uri="{FF2B5EF4-FFF2-40B4-BE49-F238E27FC236}">
                <a16:creationId xmlns:a16="http://schemas.microsoft.com/office/drawing/2014/main" id="{D962DC8C-9F79-AA8B-6082-CCD99621F261}"/>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752CD596-EEF4-C15D-CEE1-2D825762D64F}"/>
              </a:ext>
            </a:extLst>
          </p:cNvPr>
          <p:cNvSpPr>
            <a:spLocks noGrp="1"/>
          </p:cNvSpPr>
          <p:nvPr>
            <p:ph type="sldNum" sz="quarter" idx="12"/>
          </p:nvPr>
        </p:nvSpPr>
        <p:spPr/>
        <p:txBody>
          <a:bodyPr/>
          <a:lstStyle/>
          <a:p>
            <a:fld id="{176DB428-E48B-433D-BBAF-AF8684C2FBFB}" type="slidenum">
              <a:rPr lang="en-GB" smtClean="0"/>
              <a:pPr/>
              <a:t>145</a:t>
            </a:fld>
            <a:endParaRPr lang="en-GB"/>
          </a:p>
        </p:txBody>
      </p:sp>
    </p:spTree>
    <p:extLst>
      <p:ext uri="{BB962C8B-B14F-4D97-AF65-F5344CB8AC3E}">
        <p14:creationId xmlns:p14="http://schemas.microsoft.com/office/powerpoint/2010/main" val="12525922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8055D-FBB4-6A54-0BAA-11BE54EE7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27779-EC71-F063-2242-65BFCCDBC77C}"/>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240EF1DD-6A52-B6BF-FF9B-D85B94D52D2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DF0E914-9EBA-A676-53C2-E52B54CDD836}"/>
              </a:ext>
            </a:extLst>
          </p:cNvPr>
          <p:cNvSpPr>
            <a:spLocks noGrp="1"/>
          </p:cNvSpPr>
          <p:nvPr>
            <p:ph type="body" sz="quarter" idx="13"/>
          </p:nvPr>
        </p:nvSpPr>
        <p:spPr>
          <a:xfrm>
            <a:off x="468000" y="794499"/>
            <a:ext cx="7060264" cy="360000"/>
          </a:xfrm>
        </p:spPr>
        <p:txBody>
          <a:bodyPr/>
          <a:lstStyle/>
          <a:p>
            <a:r>
              <a:rPr lang="en-GB"/>
              <a:t>12. PP.1 Monitored client performance against their agreed contractual obligations. </a:t>
            </a:r>
          </a:p>
        </p:txBody>
      </p:sp>
      <p:sp>
        <p:nvSpPr>
          <p:cNvPr id="6" name="TextBox 5">
            <a:extLst>
              <a:ext uri="{FF2B5EF4-FFF2-40B4-BE49-F238E27FC236}">
                <a16:creationId xmlns:a16="http://schemas.microsoft.com/office/drawing/2014/main" id="{57CF0C95-CFE9-78EB-939E-CF83A3C176D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4485934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1531B-2DB4-44E0-E32E-204295477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CA68E-BA91-400C-5D9E-630478D8A8E1}"/>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B7B43543-52BE-4BF6-0B42-F03CFCD3482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3EE13D5-0115-B4CF-AC3E-0B069EC36C55}"/>
              </a:ext>
            </a:extLst>
          </p:cNvPr>
          <p:cNvSpPr>
            <a:spLocks noGrp="1"/>
          </p:cNvSpPr>
          <p:nvPr>
            <p:ph type="body" sz="quarter" idx="13"/>
          </p:nvPr>
        </p:nvSpPr>
        <p:spPr>
          <a:xfrm>
            <a:off x="468000" y="794499"/>
            <a:ext cx="7060264" cy="360000"/>
          </a:xfrm>
        </p:spPr>
        <p:txBody>
          <a:bodyPr/>
          <a:lstStyle/>
          <a:p>
            <a:r>
              <a:rPr lang="en-GB"/>
              <a:t>12. PP.2 Complied with your organisational procedures associated with contract management.</a:t>
            </a:r>
          </a:p>
        </p:txBody>
      </p:sp>
      <p:sp>
        <p:nvSpPr>
          <p:cNvPr id="6" name="TextBox 5">
            <a:extLst>
              <a:ext uri="{FF2B5EF4-FFF2-40B4-BE49-F238E27FC236}">
                <a16:creationId xmlns:a16="http://schemas.microsoft.com/office/drawing/2014/main" id="{2A11F081-A5AC-A639-7A6D-EED0BE8843A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076824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896D0-D0D7-F35B-2AF3-9E837C371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CC345-8AA1-DC68-A41D-CFE2B776C515}"/>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D16939BD-4B96-CB81-1C8A-75C01249B6D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3946CD3-3DA9-423D-D309-F1B23E9BFEB0}"/>
              </a:ext>
            </a:extLst>
          </p:cNvPr>
          <p:cNvSpPr>
            <a:spLocks noGrp="1"/>
          </p:cNvSpPr>
          <p:nvPr>
            <p:ph type="body" sz="quarter" idx="13"/>
          </p:nvPr>
        </p:nvSpPr>
        <p:spPr>
          <a:xfrm>
            <a:off x="468000" y="794499"/>
            <a:ext cx="7060264" cy="360000"/>
          </a:xfrm>
        </p:spPr>
        <p:txBody>
          <a:bodyPr/>
          <a:lstStyle/>
          <a:p>
            <a:r>
              <a:rPr lang="en-GB"/>
              <a:t>12. PP.3 Monitored the supplier performance against their agreed contractual obligations.</a:t>
            </a:r>
          </a:p>
        </p:txBody>
      </p:sp>
      <p:sp>
        <p:nvSpPr>
          <p:cNvPr id="6" name="TextBox 5">
            <a:extLst>
              <a:ext uri="{FF2B5EF4-FFF2-40B4-BE49-F238E27FC236}">
                <a16:creationId xmlns:a16="http://schemas.microsoft.com/office/drawing/2014/main" id="{043F66FE-BA37-373C-B9A0-F8578C0E82F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7114662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E9FA-C592-5806-005E-E63C475C7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D0069-A9E7-46C6-39C8-39BA5E577C02}"/>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67B4C73C-1ED9-1804-E493-F68B73C6215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D27A590-4737-C93F-2A89-9D45517E9181}"/>
              </a:ext>
            </a:extLst>
          </p:cNvPr>
          <p:cNvSpPr>
            <a:spLocks noGrp="1"/>
          </p:cNvSpPr>
          <p:nvPr>
            <p:ph type="body" sz="quarter" idx="13"/>
          </p:nvPr>
        </p:nvSpPr>
        <p:spPr>
          <a:xfrm>
            <a:off x="468000" y="794499"/>
            <a:ext cx="7060264" cy="360000"/>
          </a:xfrm>
        </p:spPr>
        <p:txBody>
          <a:bodyPr/>
          <a:lstStyle/>
          <a:p>
            <a:r>
              <a:rPr lang="en-GB"/>
              <a:t>12. PP.4 Managed supplier relationships.</a:t>
            </a:r>
          </a:p>
        </p:txBody>
      </p:sp>
      <p:sp>
        <p:nvSpPr>
          <p:cNvPr id="6" name="TextBox 5">
            <a:extLst>
              <a:ext uri="{FF2B5EF4-FFF2-40B4-BE49-F238E27FC236}">
                <a16:creationId xmlns:a16="http://schemas.microsoft.com/office/drawing/2014/main" id="{119E78AA-04CF-3A79-D153-9EF66800059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7438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68CD3-E811-7633-3F29-95EFCA591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EB18C-41BE-69D2-D2AD-6C16AF18DA98}"/>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603AAF92-57D1-B353-887F-BB8759E7D4D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A0543E6-9C2F-1845-D4D8-0FE197D1F879}"/>
              </a:ext>
            </a:extLst>
          </p:cNvPr>
          <p:cNvSpPr>
            <a:spLocks noGrp="1"/>
          </p:cNvSpPr>
          <p:nvPr>
            <p:ph type="body" sz="quarter" idx="13"/>
          </p:nvPr>
        </p:nvSpPr>
        <p:spPr>
          <a:xfrm>
            <a:off x="468000" y="794499"/>
            <a:ext cx="7060264" cy="360000"/>
          </a:xfrm>
        </p:spPr>
        <p:txBody>
          <a:bodyPr/>
          <a:lstStyle/>
          <a:p>
            <a:r>
              <a:rPr lang="en-GB"/>
              <a:t>1a. PP.6 Produced financial reports for stakeholders based on financial performance monitoring.</a:t>
            </a:r>
          </a:p>
        </p:txBody>
      </p:sp>
      <p:sp>
        <p:nvSpPr>
          <p:cNvPr id="6" name="TextBox 5">
            <a:extLst>
              <a:ext uri="{FF2B5EF4-FFF2-40B4-BE49-F238E27FC236}">
                <a16:creationId xmlns:a16="http://schemas.microsoft.com/office/drawing/2014/main" id="{ED49B8F8-4883-4F3A-49EC-D3165FD2049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679966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FADD-E4BB-70CE-6FDE-060380133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1A86A-9F97-FD1F-05BB-1A04F5C8D649}"/>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FA7D5D4D-571F-7E1F-5098-1253EE4CC54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DF2362A-4FD7-40B3-8E3D-B4D9B3832ACF}"/>
              </a:ext>
            </a:extLst>
          </p:cNvPr>
          <p:cNvSpPr>
            <a:spLocks noGrp="1"/>
          </p:cNvSpPr>
          <p:nvPr>
            <p:ph type="body" sz="quarter" idx="13"/>
          </p:nvPr>
        </p:nvSpPr>
        <p:spPr>
          <a:xfrm>
            <a:off x="468000" y="794499"/>
            <a:ext cx="7060264" cy="360000"/>
          </a:xfrm>
        </p:spPr>
        <p:txBody>
          <a:bodyPr/>
          <a:lstStyle/>
          <a:p>
            <a:r>
              <a:rPr lang="en-GB"/>
              <a:t>12. PP.5 Took appropriate action where necessary to ensure all parties comply with the terms of a contract.</a:t>
            </a:r>
          </a:p>
        </p:txBody>
      </p:sp>
      <p:sp>
        <p:nvSpPr>
          <p:cNvPr id="6" name="TextBox 5">
            <a:extLst>
              <a:ext uri="{FF2B5EF4-FFF2-40B4-BE49-F238E27FC236}">
                <a16:creationId xmlns:a16="http://schemas.microsoft.com/office/drawing/2014/main" id="{1646B515-A74C-C9A8-CDEF-8F7A5EAAEFC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887873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C884-5018-BED1-7658-5579CB320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F0E35-D4CF-C748-765F-48EAB62DA616}"/>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52FE5744-3C9A-2D5A-3E85-75E138C82B5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47B0A30-29DB-5E59-2C5A-207C106C986F}"/>
              </a:ext>
            </a:extLst>
          </p:cNvPr>
          <p:cNvSpPr>
            <a:spLocks noGrp="1"/>
          </p:cNvSpPr>
          <p:nvPr>
            <p:ph type="body" sz="quarter" idx="13"/>
          </p:nvPr>
        </p:nvSpPr>
        <p:spPr>
          <a:xfrm>
            <a:off x="468000" y="794499"/>
            <a:ext cx="7060264" cy="360000"/>
          </a:xfrm>
        </p:spPr>
        <p:txBody>
          <a:bodyPr/>
          <a:lstStyle/>
          <a:p>
            <a:r>
              <a:rPr lang="en-GB"/>
              <a:t>12. PP.6 Managed contract variances to address any potential contractual items.</a:t>
            </a:r>
          </a:p>
        </p:txBody>
      </p:sp>
      <p:sp>
        <p:nvSpPr>
          <p:cNvPr id="6" name="TextBox 5">
            <a:extLst>
              <a:ext uri="{FF2B5EF4-FFF2-40B4-BE49-F238E27FC236}">
                <a16:creationId xmlns:a16="http://schemas.microsoft.com/office/drawing/2014/main" id="{28FAEC79-4DA1-D445-0EC8-31E4695019D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2737567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CEC4-8CA9-A3EC-A4E6-D23131D72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84F19-6433-2309-3EA0-6E5C840A75F0}"/>
              </a:ext>
            </a:extLst>
          </p:cNvPr>
          <p:cNvSpPr>
            <a:spLocks noGrp="1"/>
          </p:cNvSpPr>
          <p:nvPr>
            <p:ph type="title"/>
          </p:nvPr>
        </p:nvSpPr>
        <p:spPr/>
        <p:txBody>
          <a:bodyPr/>
          <a:lstStyle/>
          <a:p>
            <a:r>
              <a:rPr lang="en-GB"/>
              <a:t>12. Contract management</a:t>
            </a:r>
          </a:p>
        </p:txBody>
      </p:sp>
      <p:sp>
        <p:nvSpPr>
          <p:cNvPr id="3" name="Content Placeholder 2">
            <a:extLst>
              <a:ext uri="{FF2B5EF4-FFF2-40B4-BE49-F238E27FC236}">
                <a16:creationId xmlns:a16="http://schemas.microsoft.com/office/drawing/2014/main" id="{788F8057-96D5-533E-5D9D-60D1844925D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825628B-F682-344F-5C51-F3D37A75FC45}"/>
              </a:ext>
            </a:extLst>
          </p:cNvPr>
          <p:cNvSpPr>
            <a:spLocks noGrp="1"/>
          </p:cNvSpPr>
          <p:nvPr>
            <p:ph type="body" sz="quarter" idx="13"/>
          </p:nvPr>
        </p:nvSpPr>
        <p:spPr>
          <a:xfrm>
            <a:off x="468000" y="794499"/>
            <a:ext cx="7060264" cy="360000"/>
          </a:xfrm>
        </p:spPr>
        <p:txBody>
          <a:bodyPr/>
          <a:lstStyle/>
          <a:p>
            <a:r>
              <a:rPr lang="en-GB"/>
              <a:t>12. PP.7 Closed a contract and reported outcomes to stakeholders.</a:t>
            </a:r>
          </a:p>
        </p:txBody>
      </p:sp>
      <p:sp>
        <p:nvSpPr>
          <p:cNvPr id="6" name="TextBox 5">
            <a:extLst>
              <a:ext uri="{FF2B5EF4-FFF2-40B4-BE49-F238E27FC236}">
                <a16:creationId xmlns:a16="http://schemas.microsoft.com/office/drawing/2014/main" id="{1A0304D5-952D-5AEB-DC0B-6990E79FF01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2005605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072EF-E7BD-AF5C-7BB1-AA0CF5631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38570-6F89-FCBD-1B80-491D719DA4CA}"/>
              </a:ext>
            </a:extLst>
          </p:cNvPr>
          <p:cNvSpPr>
            <a:spLocks noGrp="1"/>
          </p:cNvSpPr>
          <p:nvPr>
            <p:ph type="title"/>
          </p:nvPr>
        </p:nvSpPr>
        <p:spPr/>
        <p:txBody>
          <a:bodyPr/>
          <a:lstStyle/>
          <a:p>
            <a:r>
              <a:rPr lang="en-GB"/>
              <a:t>13. Diversity and inclusion</a:t>
            </a:r>
          </a:p>
        </p:txBody>
      </p:sp>
      <p:sp>
        <p:nvSpPr>
          <p:cNvPr id="3" name="Footer Placeholder 2">
            <a:extLst>
              <a:ext uri="{FF2B5EF4-FFF2-40B4-BE49-F238E27FC236}">
                <a16:creationId xmlns:a16="http://schemas.microsoft.com/office/drawing/2014/main" id="{586DA6BC-C645-DD70-9E5E-D7CA355A9347}"/>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393DBB70-2FC0-E2E3-531D-A2173310DD0E}"/>
              </a:ext>
            </a:extLst>
          </p:cNvPr>
          <p:cNvSpPr>
            <a:spLocks noGrp="1"/>
          </p:cNvSpPr>
          <p:nvPr>
            <p:ph type="sldNum" sz="quarter" idx="12"/>
          </p:nvPr>
        </p:nvSpPr>
        <p:spPr/>
        <p:txBody>
          <a:bodyPr/>
          <a:lstStyle/>
          <a:p>
            <a:fld id="{176DB428-E48B-433D-BBAF-AF8684C2FBFB}" type="slidenum">
              <a:rPr lang="en-GB" smtClean="0"/>
              <a:pPr/>
              <a:t>153</a:t>
            </a:fld>
            <a:endParaRPr lang="en-GB"/>
          </a:p>
        </p:txBody>
      </p:sp>
    </p:spTree>
    <p:extLst>
      <p:ext uri="{BB962C8B-B14F-4D97-AF65-F5344CB8AC3E}">
        <p14:creationId xmlns:p14="http://schemas.microsoft.com/office/powerpoint/2010/main" val="12259593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EA4F4-7212-1EDF-9CCA-01E999FBE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CCAAC-800C-8CC8-9472-2F7A14FE323A}"/>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30767E77-06D1-ED35-CC3D-845BFB5BF17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B96E067-12E3-6CB2-6ED3-AED3BE6C68FB}"/>
              </a:ext>
            </a:extLst>
          </p:cNvPr>
          <p:cNvSpPr>
            <a:spLocks noGrp="1"/>
          </p:cNvSpPr>
          <p:nvPr>
            <p:ph type="body" sz="quarter" idx="13"/>
          </p:nvPr>
        </p:nvSpPr>
        <p:spPr>
          <a:xfrm>
            <a:off x="468000" y="794499"/>
            <a:ext cx="7060264" cy="360000"/>
          </a:xfrm>
        </p:spPr>
        <p:txBody>
          <a:bodyPr/>
          <a:lstStyle/>
          <a:p>
            <a:r>
              <a:rPr lang="en-GB"/>
              <a:t>13. PP.1 Proactively researched different aspects of diversity </a:t>
            </a:r>
            <a:r>
              <a:rPr lang="en-GB" b="1" u="sng"/>
              <a:t>and</a:t>
            </a:r>
            <a:r>
              <a:rPr lang="en-GB"/>
              <a:t> how these can impact individuals at work. </a:t>
            </a:r>
          </a:p>
        </p:txBody>
      </p:sp>
      <p:sp>
        <p:nvSpPr>
          <p:cNvPr id="6" name="TextBox 5">
            <a:extLst>
              <a:ext uri="{FF2B5EF4-FFF2-40B4-BE49-F238E27FC236}">
                <a16:creationId xmlns:a16="http://schemas.microsoft.com/office/drawing/2014/main" id="{1CED87FD-65CD-7504-5FF8-B02491C396A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0453969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778E-423A-8227-2376-51141E79C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02A2F-477D-34C6-41E5-63E6EB466455}"/>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C3BD8C44-8951-7B73-1D7A-DE55334D14C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3334684-85F2-2EEE-3A10-36590F62DF0B}"/>
              </a:ext>
            </a:extLst>
          </p:cNvPr>
          <p:cNvSpPr>
            <a:spLocks noGrp="1"/>
          </p:cNvSpPr>
          <p:nvPr>
            <p:ph type="body" sz="quarter" idx="13"/>
          </p:nvPr>
        </p:nvSpPr>
        <p:spPr>
          <a:xfrm>
            <a:off x="468000" y="794499"/>
            <a:ext cx="7060264" cy="360000"/>
          </a:xfrm>
        </p:spPr>
        <p:txBody>
          <a:bodyPr/>
          <a:lstStyle/>
          <a:p>
            <a:r>
              <a:rPr lang="en-GB"/>
              <a:t>13. PP.2 Actively identified and engaged with diverse skill sets </a:t>
            </a:r>
            <a:r>
              <a:rPr lang="en-GB" b="1" u="sng"/>
              <a:t>and</a:t>
            </a:r>
            <a:r>
              <a:rPr lang="en-GB"/>
              <a:t> individual traits that constitute a team. </a:t>
            </a:r>
          </a:p>
        </p:txBody>
      </p:sp>
      <p:sp>
        <p:nvSpPr>
          <p:cNvPr id="6" name="TextBox 5">
            <a:extLst>
              <a:ext uri="{FF2B5EF4-FFF2-40B4-BE49-F238E27FC236}">
                <a16:creationId xmlns:a16="http://schemas.microsoft.com/office/drawing/2014/main" id="{B91163F2-BD06-FC73-B960-EC105124F5B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2064465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9E66-5B25-68E5-0E34-5C3D6302F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0CF9B-884E-0C99-49EB-57657A1F78C0}"/>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357EECF5-BDE7-FBA2-A637-0212DB7AB7D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9826DD5-FAE2-B3A9-8BC2-48F1B0609868}"/>
              </a:ext>
            </a:extLst>
          </p:cNvPr>
          <p:cNvSpPr>
            <a:spLocks noGrp="1"/>
          </p:cNvSpPr>
          <p:nvPr>
            <p:ph type="body" sz="quarter" idx="13"/>
          </p:nvPr>
        </p:nvSpPr>
        <p:spPr>
          <a:xfrm>
            <a:off x="468000" y="794499"/>
            <a:ext cx="7060264" cy="360000"/>
          </a:xfrm>
        </p:spPr>
        <p:txBody>
          <a:bodyPr/>
          <a:lstStyle/>
          <a:p>
            <a:r>
              <a:rPr lang="en-GB"/>
              <a:t>13. PP.3 Recognised the potential effects of personal bias </a:t>
            </a:r>
            <a:r>
              <a:rPr lang="en-GB" b="1" u="sng"/>
              <a:t>and</a:t>
            </a:r>
            <a:r>
              <a:rPr lang="en-GB"/>
              <a:t> cultural norms that may be influential on perspective and judgement. </a:t>
            </a:r>
          </a:p>
        </p:txBody>
      </p:sp>
      <p:sp>
        <p:nvSpPr>
          <p:cNvPr id="6" name="TextBox 5">
            <a:extLst>
              <a:ext uri="{FF2B5EF4-FFF2-40B4-BE49-F238E27FC236}">
                <a16:creationId xmlns:a16="http://schemas.microsoft.com/office/drawing/2014/main" id="{EAD134A8-7DD9-054B-1522-6A8206B35C4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2753438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26B27-5800-6E56-0FC1-DA926F730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2A3CD-967D-1100-053C-B9E91B61A127}"/>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CD700A93-B9A5-3EC1-8416-114DCEEE92A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64D695E-CB91-152F-CA2C-89C70160E9F3}"/>
              </a:ext>
            </a:extLst>
          </p:cNvPr>
          <p:cNvSpPr>
            <a:spLocks noGrp="1"/>
          </p:cNvSpPr>
          <p:nvPr>
            <p:ph type="body" sz="quarter" idx="13"/>
          </p:nvPr>
        </p:nvSpPr>
        <p:spPr>
          <a:xfrm>
            <a:off x="468000" y="794499"/>
            <a:ext cx="7060264" cy="360000"/>
          </a:xfrm>
        </p:spPr>
        <p:txBody>
          <a:bodyPr/>
          <a:lstStyle/>
          <a:p>
            <a:r>
              <a:rPr lang="en-GB"/>
              <a:t>13. PP.4 Created </a:t>
            </a:r>
            <a:r>
              <a:rPr lang="en-GB" b="1" u="sng"/>
              <a:t>and</a:t>
            </a:r>
            <a:r>
              <a:rPr lang="en-GB"/>
              <a:t> sustained a positive, inclusive working environment and identified opportunities for inclusion. </a:t>
            </a:r>
          </a:p>
        </p:txBody>
      </p:sp>
      <p:sp>
        <p:nvSpPr>
          <p:cNvPr id="6" name="TextBox 5">
            <a:extLst>
              <a:ext uri="{FF2B5EF4-FFF2-40B4-BE49-F238E27FC236}">
                <a16:creationId xmlns:a16="http://schemas.microsoft.com/office/drawing/2014/main" id="{10C36837-3C8A-FED8-AC5D-50763A39C72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2735906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0A661-A487-F8F9-B4F1-E2D5F556C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AA289-C3A0-D293-3FEB-3BCDC753524E}"/>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5E63E421-771A-02F6-B9B1-BDBE3AC2291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A1FE4AC-1927-F238-306C-BCEBB38AB03D}"/>
              </a:ext>
            </a:extLst>
          </p:cNvPr>
          <p:cNvSpPr>
            <a:spLocks noGrp="1"/>
          </p:cNvSpPr>
          <p:nvPr>
            <p:ph type="body" sz="quarter" idx="13"/>
          </p:nvPr>
        </p:nvSpPr>
        <p:spPr>
          <a:xfrm>
            <a:off x="468000" y="794499"/>
            <a:ext cx="7060264" cy="360000"/>
          </a:xfrm>
        </p:spPr>
        <p:txBody>
          <a:bodyPr/>
          <a:lstStyle/>
          <a:p>
            <a:r>
              <a:rPr lang="en-GB"/>
              <a:t>13. PP.5 Maximised the opportunities presented by a diverse team </a:t>
            </a:r>
            <a:r>
              <a:rPr lang="en-GB" b="1" u="sng"/>
              <a:t>and</a:t>
            </a:r>
            <a:r>
              <a:rPr lang="en-GB"/>
              <a:t> led them to a common purpose. </a:t>
            </a:r>
          </a:p>
        </p:txBody>
      </p:sp>
      <p:sp>
        <p:nvSpPr>
          <p:cNvPr id="6" name="TextBox 5">
            <a:extLst>
              <a:ext uri="{FF2B5EF4-FFF2-40B4-BE49-F238E27FC236}">
                <a16:creationId xmlns:a16="http://schemas.microsoft.com/office/drawing/2014/main" id="{6D7090DE-6AB9-9A75-FA2E-5B197AE24F7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9642132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B4BA6-B84B-7A2E-0886-00DBFD342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8A615-F033-6170-6EB2-603721251A28}"/>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EE3FD2D3-2114-ACD0-3A5D-F385C6626DF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C9B7105-0FF9-0A92-88DF-924E27E44583}"/>
              </a:ext>
            </a:extLst>
          </p:cNvPr>
          <p:cNvSpPr>
            <a:spLocks noGrp="1"/>
          </p:cNvSpPr>
          <p:nvPr>
            <p:ph type="body" sz="quarter" idx="13"/>
          </p:nvPr>
        </p:nvSpPr>
        <p:spPr>
          <a:xfrm>
            <a:off x="468000" y="794499"/>
            <a:ext cx="7060264" cy="360000"/>
          </a:xfrm>
        </p:spPr>
        <p:txBody>
          <a:bodyPr/>
          <a:lstStyle/>
          <a:p>
            <a:r>
              <a:rPr lang="en-GB"/>
              <a:t>13. PP.6 Established a cohesive culture that supported both organisational governance </a:t>
            </a:r>
            <a:r>
              <a:rPr lang="en-GB" b="1" u="sng"/>
              <a:t>and</a:t>
            </a:r>
            <a:r>
              <a:rPr lang="en-GB"/>
              <a:t> appropriate values and behaviours. </a:t>
            </a:r>
          </a:p>
        </p:txBody>
      </p:sp>
      <p:sp>
        <p:nvSpPr>
          <p:cNvPr id="6" name="TextBox 5">
            <a:extLst>
              <a:ext uri="{FF2B5EF4-FFF2-40B4-BE49-F238E27FC236}">
                <a16:creationId xmlns:a16="http://schemas.microsoft.com/office/drawing/2014/main" id="{1049D590-0961-4AB0-863B-F77FD355B0B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9276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C74B-DDCD-A76A-7DF0-A7988144E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7EA8D-1D2A-4007-8860-CFE8C60707FE}"/>
              </a:ext>
            </a:extLst>
          </p:cNvPr>
          <p:cNvSpPr>
            <a:spLocks noGrp="1"/>
          </p:cNvSpPr>
          <p:nvPr>
            <p:ph type="title"/>
          </p:nvPr>
        </p:nvSpPr>
        <p:spPr/>
        <p:txBody>
          <a:bodyPr/>
          <a:lstStyle/>
          <a:p>
            <a:r>
              <a:rPr lang="en-GB"/>
              <a:t>1a. Budgeting and cost control</a:t>
            </a:r>
          </a:p>
        </p:txBody>
      </p:sp>
      <p:sp>
        <p:nvSpPr>
          <p:cNvPr id="3" name="Content Placeholder 2">
            <a:extLst>
              <a:ext uri="{FF2B5EF4-FFF2-40B4-BE49-F238E27FC236}">
                <a16:creationId xmlns:a16="http://schemas.microsoft.com/office/drawing/2014/main" id="{41E4B2BA-6B28-DF4B-A56D-1E3714407F5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C966CD8-9E66-5928-0526-AD30430A139F}"/>
              </a:ext>
            </a:extLst>
          </p:cNvPr>
          <p:cNvSpPr>
            <a:spLocks noGrp="1"/>
          </p:cNvSpPr>
          <p:nvPr>
            <p:ph type="body" sz="quarter" idx="13"/>
          </p:nvPr>
        </p:nvSpPr>
        <p:spPr>
          <a:xfrm>
            <a:off x="468000" y="794499"/>
            <a:ext cx="7060264" cy="360000"/>
          </a:xfrm>
        </p:spPr>
        <p:txBody>
          <a:bodyPr/>
          <a:lstStyle/>
          <a:p>
            <a:r>
              <a:rPr lang="en-GB"/>
              <a:t>1a. PP.7 Upon project closure, produced final financial reports and distributed them to relevant stakeholders. </a:t>
            </a:r>
          </a:p>
        </p:txBody>
      </p:sp>
      <p:sp>
        <p:nvSpPr>
          <p:cNvPr id="6" name="TextBox 5">
            <a:extLst>
              <a:ext uri="{FF2B5EF4-FFF2-40B4-BE49-F238E27FC236}">
                <a16:creationId xmlns:a16="http://schemas.microsoft.com/office/drawing/2014/main" id="{9E979710-F821-9C67-3BAF-C1A96DF76DB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1403454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01708-0C79-49DB-ADE7-D791F83B33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C6BF9-F9A7-82EE-DE97-6C7DF37F930A}"/>
              </a:ext>
            </a:extLst>
          </p:cNvPr>
          <p:cNvSpPr>
            <a:spLocks noGrp="1"/>
          </p:cNvSpPr>
          <p:nvPr>
            <p:ph type="title"/>
          </p:nvPr>
        </p:nvSpPr>
        <p:spPr/>
        <p:txBody>
          <a:bodyPr/>
          <a:lstStyle/>
          <a:p>
            <a:r>
              <a:rPr lang="en-GB"/>
              <a:t>13. Diversity and inclusion</a:t>
            </a:r>
          </a:p>
        </p:txBody>
      </p:sp>
      <p:sp>
        <p:nvSpPr>
          <p:cNvPr id="3" name="Content Placeholder 2">
            <a:extLst>
              <a:ext uri="{FF2B5EF4-FFF2-40B4-BE49-F238E27FC236}">
                <a16:creationId xmlns:a16="http://schemas.microsoft.com/office/drawing/2014/main" id="{2205F1AE-14C1-4ADF-8869-C2EBA09F791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D8FBC13-EFF8-79DE-3AB6-39A9D4C781AA}"/>
              </a:ext>
            </a:extLst>
          </p:cNvPr>
          <p:cNvSpPr>
            <a:spLocks noGrp="1"/>
          </p:cNvSpPr>
          <p:nvPr>
            <p:ph type="body" sz="quarter" idx="13"/>
          </p:nvPr>
        </p:nvSpPr>
        <p:spPr>
          <a:xfrm>
            <a:off x="468000" y="794499"/>
            <a:ext cx="7060264" cy="360000"/>
          </a:xfrm>
        </p:spPr>
        <p:txBody>
          <a:bodyPr/>
          <a:lstStyle/>
          <a:p>
            <a:r>
              <a:rPr lang="en-GB"/>
              <a:t>13. PP.7 Actively explored and responded to signs of bias that could impact individual and/or team cohesion and performance. </a:t>
            </a:r>
          </a:p>
        </p:txBody>
      </p:sp>
      <p:sp>
        <p:nvSpPr>
          <p:cNvPr id="6" name="TextBox 5">
            <a:extLst>
              <a:ext uri="{FF2B5EF4-FFF2-40B4-BE49-F238E27FC236}">
                <a16:creationId xmlns:a16="http://schemas.microsoft.com/office/drawing/2014/main" id="{9C263C9A-4CD1-120E-6F18-496BBB8686E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0527197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DBCD-0B0C-A5A4-1939-C9623EEA6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9134F-D568-0EC8-D080-AA08BC332683}"/>
              </a:ext>
            </a:extLst>
          </p:cNvPr>
          <p:cNvSpPr>
            <a:spLocks noGrp="1"/>
          </p:cNvSpPr>
          <p:nvPr>
            <p:ph type="title"/>
          </p:nvPr>
        </p:nvSpPr>
        <p:spPr/>
        <p:txBody>
          <a:bodyPr/>
          <a:lstStyle/>
          <a:p>
            <a:r>
              <a:rPr lang="en-GB"/>
              <a:t>14. Life cycles</a:t>
            </a:r>
          </a:p>
        </p:txBody>
      </p:sp>
      <p:sp>
        <p:nvSpPr>
          <p:cNvPr id="3" name="Footer Placeholder 2">
            <a:extLst>
              <a:ext uri="{FF2B5EF4-FFF2-40B4-BE49-F238E27FC236}">
                <a16:creationId xmlns:a16="http://schemas.microsoft.com/office/drawing/2014/main" id="{2CC76890-D390-057E-5C40-C6A69BC2B1C4}"/>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18DB7168-66C6-5433-52BB-1DCB39B2364F}"/>
              </a:ext>
            </a:extLst>
          </p:cNvPr>
          <p:cNvSpPr>
            <a:spLocks noGrp="1"/>
          </p:cNvSpPr>
          <p:nvPr>
            <p:ph type="sldNum" sz="quarter" idx="12"/>
          </p:nvPr>
        </p:nvSpPr>
        <p:spPr/>
        <p:txBody>
          <a:bodyPr/>
          <a:lstStyle/>
          <a:p>
            <a:fld id="{176DB428-E48B-433D-BBAF-AF8684C2FBFB}" type="slidenum">
              <a:rPr lang="en-GB" smtClean="0"/>
              <a:pPr/>
              <a:t>161</a:t>
            </a:fld>
            <a:endParaRPr lang="en-GB"/>
          </a:p>
        </p:txBody>
      </p:sp>
    </p:spTree>
    <p:extLst>
      <p:ext uri="{BB962C8B-B14F-4D97-AF65-F5344CB8AC3E}">
        <p14:creationId xmlns:p14="http://schemas.microsoft.com/office/powerpoint/2010/main" val="12538650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A550-7A9C-6C27-886A-069FBEA63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32C2B-31DD-5085-323D-78421EEF2BEB}"/>
              </a:ext>
            </a:extLst>
          </p:cNvPr>
          <p:cNvSpPr>
            <a:spLocks noGrp="1"/>
          </p:cNvSpPr>
          <p:nvPr>
            <p:ph type="title"/>
          </p:nvPr>
        </p:nvSpPr>
        <p:spPr/>
        <p:txBody>
          <a:bodyPr/>
          <a:lstStyle/>
          <a:p>
            <a:r>
              <a:rPr lang="en-GB"/>
              <a:t>14. Life cycles</a:t>
            </a:r>
          </a:p>
        </p:txBody>
      </p:sp>
      <p:sp>
        <p:nvSpPr>
          <p:cNvPr id="3" name="Content Placeholder 2">
            <a:extLst>
              <a:ext uri="{FF2B5EF4-FFF2-40B4-BE49-F238E27FC236}">
                <a16:creationId xmlns:a16="http://schemas.microsoft.com/office/drawing/2014/main" id="{5A34925A-F01F-78C7-F4CB-9CB9F383401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6DBAD70-3CB9-BBED-4571-1600E5BE3CC5}"/>
              </a:ext>
            </a:extLst>
          </p:cNvPr>
          <p:cNvSpPr>
            <a:spLocks noGrp="1"/>
          </p:cNvSpPr>
          <p:nvPr>
            <p:ph type="body" sz="quarter" idx="13"/>
          </p:nvPr>
        </p:nvSpPr>
        <p:spPr>
          <a:xfrm>
            <a:off x="468000" y="794499"/>
            <a:ext cx="7060264" cy="360000"/>
          </a:xfrm>
        </p:spPr>
        <p:txBody>
          <a:bodyPr/>
          <a:lstStyle/>
          <a:p>
            <a:r>
              <a:rPr lang="en-GB"/>
              <a:t>14. PP.1 Identified the underlying principles of a life cycle for management of projects within the organisation.</a:t>
            </a:r>
          </a:p>
        </p:txBody>
      </p:sp>
      <p:sp>
        <p:nvSpPr>
          <p:cNvPr id="6" name="TextBox 5">
            <a:extLst>
              <a:ext uri="{FF2B5EF4-FFF2-40B4-BE49-F238E27FC236}">
                <a16:creationId xmlns:a16="http://schemas.microsoft.com/office/drawing/2014/main" id="{E805E647-FC94-49EF-C588-C6A435D4600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080357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9816-FBF6-F731-B5DA-42946B7E8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A478CB-D8A3-8349-2BE7-8763F55C6659}"/>
              </a:ext>
            </a:extLst>
          </p:cNvPr>
          <p:cNvSpPr>
            <a:spLocks noGrp="1"/>
          </p:cNvSpPr>
          <p:nvPr>
            <p:ph type="title"/>
          </p:nvPr>
        </p:nvSpPr>
        <p:spPr/>
        <p:txBody>
          <a:bodyPr/>
          <a:lstStyle/>
          <a:p>
            <a:r>
              <a:rPr lang="en-GB"/>
              <a:t>14. Life cycles</a:t>
            </a:r>
          </a:p>
        </p:txBody>
      </p:sp>
      <p:sp>
        <p:nvSpPr>
          <p:cNvPr id="3" name="Content Placeholder 2">
            <a:extLst>
              <a:ext uri="{FF2B5EF4-FFF2-40B4-BE49-F238E27FC236}">
                <a16:creationId xmlns:a16="http://schemas.microsoft.com/office/drawing/2014/main" id="{7E0C34C5-EA3A-1B9C-3B3B-633396DF5EF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3FED6A3-8F20-E59F-3032-2240BCA63001}"/>
              </a:ext>
            </a:extLst>
          </p:cNvPr>
          <p:cNvSpPr>
            <a:spLocks noGrp="1"/>
          </p:cNvSpPr>
          <p:nvPr>
            <p:ph type="body" sz="quarter" idx="13"/>
          </p:nvPr>
        </p:nvSpPr>
        <p:spPr>
          <a:xfrm>
            <a:off x="468000" y="794499"/>
            <a:ext cx="7060264" cy="360000"/>
          </a:xfrm>
        </p:spPr>
        <p:txBody>
          <a:bodyPr/>
          <a:lstStyle/>
          <a:p>
            <a:r>
              <a:rPr lang="en-GB"/>
              <a:t>14. PP.2 Analysed potential life cycles available for the management of a project.</a:t>
            </a:r>
          </a:p>
        </p:txBody>
      </p:sp>
      <p:sp>
        <p:nvSpPr>
          <p:cNvPr id="6" name="TextBox 5">
            <a:extLst>
              <a:ext uri="{FF2B5EF4-FFF2-40B4-BE49-F238E27FC236}">
                <a16:creationId xmlns:a16="http://schemas.microsoft.com/office/drawing/2014/main" id="{04D81E30-0646-4916-F16B-1F43EA3FEAE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2324930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A55F8-6DD5-D9BB-655F-72A286ED8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A1D2D-EEBE-CF76-2E87-6F5587AF7BE4}"/>
              </a:ext>
            </a:extLst>
          </p:cNvPr>
          <p:cNvSpPr>
            <a:spLocks noGrp="1"/>
          </p:cNvSpPr>
          <p:nvPr>
            <p:ph type="title"/>
          </p:nvPr>
        </p:nvSpPr>
        <p:spPr/>
        <p:txBody>
          <a:bodyPr/>
          <a:lstStyle/>
          <a:p>
            <a:r>
              <a:rPr lang="en-GB"/>
              <a:t>14. Life cycles</a:t>
            </a:r>
          </a:p>
        </p:txBody>
      </p:sp>
      <p:sp>
        <p:nvSpPr>
          <p:cNvPr id="3" name="Content Placeholder 2">
            <a:extLst>
              <a:ext uri="{FF2B5EF4-FFF2-40B4-BE49-F238E27FC236}">
                <a16:creationId xmlns:a16="http://schemas.microsoft.com/office/drawing/2014/main" id="{25DD1DD8-F463-08CC-E1B3-B94C62D1119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D05C1E0-E9E8-FC6B-7B2E-B34F87CBFB5C}"/>
              </a:ext>
            </a:extLst>
          </p:cNvPr>
          <p:cNvSpPr>
            <a:spLocks noGrp="1"/>
          </p:cNvSpPr>
          <p:nvPr>
            <p:ph type="body" sz="quarter" idx="13"/>
          </p:nvPr>
        </p:nvSpPr>
        <p:spPr>
          <a:xfrm>
            <a:off x="468000" y="794499"/>
            <a:ext cx="7060264" cy="360000"/>
          </a:xfrm>
        </p:spPr>
        <p:txBody>
          <a:bodyPr/>
          <a:lstStyle/>
          <a:p>
            <a:r>
              <a:rPr lang="en-GB"/>
              <a:t>14. PP.3 Investigated the impact of internal or external factors which influenced adoption of an alternate life cycle approach to the organisation’s established practice. </a:t>
            </a:r>
          </a:p>
        </p:txBody>
      </p:sp>
      <p:sp>
        <p:nvSpPr>
          <p:cNvPr id="6" name="TextBox 5">
            <a:extLst>
              <a:ext uri="{FF2B5EF4-FFF2-40B4-BE49-F238E27FC236}">
                <a16:creationId xmlns:a16="http://schemas.microsoft.com/office/drawing/2014/main" id="{2FD169BC-561D-76EC-945D-CD70793A5A3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747698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0EFB0-48BB-1759-F07B-C38A54B0B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26A5E-A46E-F2CB-CE4F-6EC25CAB6BBD}"/>
              </a:ext>
            </a:extLst>
          </p:cNvPr>
          <p:cNvSpPr>
            <a:spLocks noGrp="1"/>
          </p:cNvSpPr>
          <p:nvPr>
            <p:ph type="title"/>
          </p:nvPr>
        </p:nvSpPr>
        <p:spPr/>
        <p:txBody>
          <a:bodyPr/>
          <a:lstStyle/>
          <a:p>
            <a:r>
              <a:rPr lang="en-GB"/>
              <a:t>14. Life cycles</a:t>
            </a:r>
          </a:p>
        </p:txBody>
      </p:sp>
      <p:sp>
        <p:nvSpPr>
          <p:cNvPr id="3" name="Content Placeholder 2">
            <a:extLst>
              <a:ext uri="{FF2B5EF4-FFF2-40B4-BE49-F238E27FC236}">
                <a16:creationId xmlns:a16="http://schemas.microsoft.com/office/drawing/2014/main" id="{62C079CF-1E19-F3DA-107B-845DD39DA97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8D7A6F7-57D3-C9CF-8C3A-D4BE279A99BD}"/>
              </a:ext>
            </a:extLst>
          </p:cNvPr>
          <p:cNvSpPr>
            <a:spLocks noGrp="1"/>
          </p:cNvSpPr>
          <p:nvPr>
            <p:ph type="body" sz="quarter" idx="13"/>
          </p:nvPr>
        </p:nvSpPr>
        <p:spPr>
          <a:xfrm>
            <a:off x="468000" y="794499"/>
            <a:ext cx="7060264" cy="360000"/>
          </a:xfrm>
        </p:spPr>
        <p:txBody>
          <a:bodyPr/>
          <a:lstStyle/>
          <a:p>
            <a:r>
              <a:rPr lang="en-GB"/>
              <a:t>14. PP.4 Adapted or refined an existing life cycle approach to reflect size, complexity and significance of a project.</a:t>
            </a:r>
          </a:p>
        </p:txBody>
      </p:sp>
      <p:sp>
        <p:nvSpPr>
          <p:cNvPr id="6" name="TextBox 5">
            <a:extLst>
              <a:ext uri="{FF2B5EF4-FFF2-40B4-BE49-F238E27FC236}">
                <a16:creationId xmlns:a16="http://schemas.microsoft.com/office/drawing/2014/main" id="{36177497-DE71-5767-BCA6-6A6CBEB7CA4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53561570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98AEF-3898-74BA-1B83-828D9ED1A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FFC7BA-2A74-D25C-F06C-052E9DB62F2A}"/>
              </a:ext>
            </a:extLst>
          </p:cNvPr>
          <p:cNvSpPr>
            <a:spLocks noGrp="1"/>
          </p:cNvSpPr>
          <p:nvPr>
            <p:ph type="title"/>
          </p:nvPr>
        </p:nvSpPr>
        <p:spPr/>
        <p:txBody>
          <a:bodyPr/>
          <a:lstStyle/>
          <a:p>
            <a:r>
              <a:rPr lang="en-GB"/>
              <a:t>14. Life cycles</a:t>
            </a:r>
          </a:p>
        </p:txBody>
      </p:sp>
      <p:sp>
        <p:nvSpPr>
          <p:cNvPr id="3" name="Content Placeholder 2">
            <a:extLst>
              <a:ext uri="{FF2B5EF4-FFF2-40B4-BE49-F238E27FC236}">
                <a16:creationId xmlns:a16="http://schemas.microsoft.com/office/drawing/2014/main" id="{C157658F-FAFB-6908-13F5-897D6BA71B9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452397F-3363-BAC0-CC19-DC0B6C9F7F0B}"/>
              </a:ext>
            </a:extLst>
          </p:cNvPr>
          <p:cNvSpPr>
            <a:spLocks noGrp="1"/>
          </p:cNvSpPr>
          <p:nvPr>
            <p:ph type="body" sz="quarter" idx="13"/>
          </p:nvPr>
        </p:nvSpPr>
        <p:spPr>
          <a:xfrm>
            <a:off x="468000" y="794499"/>
            <a:ext cx="7060264" cy="360000"/>
          </a:xfrm>
        </p:spPr>
        <p:txBody>
          <a:bodyPr/>
          <a:lstStyle/>
          <a:p>
            <a:r>
              <a:rPr lang="en-GB"/>
              <a:t>14. PP.5 Utilised existing or developed sources of information to inform the processes, standards and guidelines required to implement the life cycle. </a:t>
            </a:r>
          </a:p>
        </p:txBody>
      </p:sp>
      <p:sp>
        <p:nvSpPr>
          <p:cNvPr id="6" name="TextBox 5">
            <a:extLst>
              <a:ext uri="{FF2B5EF4-FFF2-40B4-BE49-F238E27FC236}">
                <a16:creationId xmlns:a16="http://schemas.microsoft.com/office/drawing/2014/main" id="{8CE65351-F44A-774E-0B21-069C5C821D2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2647321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E802-4482-38B6-5012-38AE7A3CE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BDCE4-E9B0-2DD0-D882-817B483D370A}"/>
              </a:ext>
            </a:extLst>
          </p:cNvPr>
          <p:cNvSpPr>
            <a:spLocks noGrp="1"/>
          </p:cNvSpPr>
          <p:nvPr>
            <p:ph type="title"/>
          </p:nvPr>
        </p:nvSpPr>
        <p:spPr/>
        <p:txBody>
          <a:bodyPr/>
          <a:lstStyle/>
          <a:p>
            <a:r>
              <a:rPr lang="en-GB"/>
              <a:t>14. Life cycles</a:t>
            </a:r>
          </a:p>
        </p:txBody>
      </p:sp>
      <p:sp>
        <p:nvSpPr>
          <p:cNvPr id="3" name="Content Placeholder 2">
            <a:extLst>
              <a:ext uri="{FF2B5EF4-FFF2-40B4-BE49-F238E27FC236}">
                <a16:creationId xmlns:a16="http://schemas.microsoft.com/office/drawing/2014/main" id="{D14D6F7B-BE89-DED8-8EEF-662FF6B92EB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71FD406-80B2-6B6D-366A-4A0306301C21}"/>
              </a:ext>
            </a:extLst>
          </p:cNvPr>
          <p:cNvSpPr>
            <a:spLocks noGrp="1"/>
          </p:cNvSpPr>
          <p:nvPr>
            <p:ph type="body" sz="quarter" idx="13"/>
          </p:nvPr>
        </p:nvSpPr>
        <p:spPr>
          <a:xfrm>
            <a:off x="468000" y="794499"/>
            <a:ext cx="7060264" cy="360000"/>
          </a:xfrm>
        </p:spPr>
        <p:txBody>
          <a:bodyPr/>
          <a:lstStyle/>
          <a:p>
            <a:r>
              <a:rPr lang="en-GB"/>
              <a:t>14. PP.6 Reflected on the strengths and limitations of a life cycle making refinements as required based on experience.</a:t>
            </a:r>
          </a:p>
        </p:txBody>
      </p:sp>
      <p:sp>
        <p:nvSpPr>
          <p:cNvPr id="6" name="TextBox 5">
            <a:extLst>
              <a:ext uri="{FF2B5EF4-FFF2-40B4-BE49-F238E27FC236}">
                <a16:creationId xmlns:a16="http://schemas.microsoft.com/office/drawing/2014/main" id="{C268F900-5D73-8C95-4249-0830E6C6BA0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0227568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D2CC8-1732-2B21-1CE7-5CAA1F14C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5C162-2CE7-18B9-B1F4-3D59215BBF73}"/>
              </a:ext>
            </a:extLst>
          </p:cNvPr>
          <p:cNvSpPr>
            <a:spLocks noGrp="1"/>
          </p:cNvSpPr>
          <p:nvPr>
            <p:ph type="title"/>
          </p:nvPr>
        </p:nvSpPr>
        <p:spPr/>
        <p:txBody>
          <a:bodyPr/>
          <a:lstStyle/>
          <a:p>
            <a:r>
              <a:rPr lang="en-GB"/>
              <a:t>15. Portfolio shaping</a:t>
            </a:r>
          </a:p>
        </p:txBody>
      </p:sp>
      <p:sp>
        <p:nvSpPr>
          <p:cNvPr id="3" name="Footer Placeholder 2">
            <a:extLst>
              <a:ext uri="{FF2B5EF4-FFF2-40B4-BE49-F238E27FC236}">
                <a16:creationId xmlns:a16="http://schemas.microsoft.com/office/drawing/2014/main" id="{3F6DABD4-A8C8-5371-3D5E-DEC9FC85E841}"/>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ADA969B4-C895-2545-66D4-59001501FDE0}"/>
              </a:ext>
            </a:extLst>
          </p:cNvPr>
          <p:cNvSpPr>
            <a:spLocks noGrp="1"/>
          </p:cNvSpPr>
          <p:nvPr>
            <p:ph type="sldNum" sz="quarter" idx="12"/>
          </p:nvPr>
        </p:nvSpPr>
        <p:spPr/>
        <p:txBody>
          <a:bodyPr/>
          <a:lstStyle/>
          <a:p>
            <a:fld id="{176DB428-E48B-433D-BBAF-AF8684C2FBFB}" type="slidenum">
              <a:rPr lang="en-GB" smtClean="0"/>
              <a:pPr/>
              <a:t>168</a:t>
            </a:fld>
            <a:endParaRPr lang="en-GB"/>
          </a:p>
        </p:txBody>
      </p:sp>
    </p:spTree>
    <p:extLst>
      <p:ext uri="{BB962C8B-B14F-4D97-AF65-F5344CB8AC3E}">
        <p14:creationId xmlns:p14="http://schemas.microsoft.com/office/powerpoint/2010/main" val="11515177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2A863-7E45-E3EE-0300-20821A5F83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2B68C-C787-DBB9-5225-B323637565B2}"/>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A255A48C-468B-CB85-F1B9-6540986B97A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092F33F-172B-1494-3A89-DAEAE84C0EF8}"/>
              </a:ext>
            </a:extLst>
          </p:cNvPr>
          <p:cNvSpPr>
            <a:spLocks noGrp="1"/>
          </p:cNvSpPr>
          <p:nvPr>
            <p:ph type="body" sz="quarter" idx="13"/>
          </p:nvPr>
        </p:nvSpPr>
        <p:spPr>
          <a:xfrm>
            <a:off x="468000" y="794499"/>
            <a:ext cx="7060264" cy="360000"/>
          </a:xfrm>
        </p:spPr>
        <p:txBody>
          <a:bodyPr/>
          <a:lstStyle/>
          <a:p>
            <a:r>
              <a:rPr lang="en-GB"/>
              <a:t>15. PP.1 Determined changes required by the organisation’s strategic objectives.</a:t>
            </a:r>
          </a:p>
        </p:txBody>
      </p:sp>
      <p:sp>
        <p:nvSpPr>
          <p:cNvPr id="6" name="TextBox 5">
            <a:extLst>
              <a:ext uri="{FF2B5EF4-FFF2-40B4-BE49-F238E27FC236}">
                <a16:creationId xmlns:a16="http://schemas.microsoft.com/office/drawing/2014/main" id="{2096A94F-2B04-73B0-BE3D-7475162F83D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9112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F734-CA43-28C8-BD27-738EC97CBF1E}"/>
              </a:ext>
            </a:extLst>
          </p:cNvPr>
          <p:cNvSpPr>
            <a:spLocks noGrp="1"/>
          </p:cNvSpPr>
          <p:nvPr>
            <p:ph type="title"/>
          </p:nvPr>
        </p:nvSpPr>
        <p:spPr/>
        <p:txBody>
          <a:bodyPr/>
          <a:lstStyle/>
          <a:p>
            <a:r>
              <a:rPr lang="en-GB"/>
              <a:t>1b. Financial management</a:t>
            </a:r>
          </a:p>
        </p:txBody>
      </p:sp>
      <p:sp>
        <p:nvSpPr>
          <p:cNvPr id="3" name="Footer Placeholder 2">
            <a:extLst>
              <a:ext uri="{FF2B5EF4-FFF2-40B4-BE49-F238E27FC236}">
                <a16:creationId xmlns:a16="http://schemas.microsoft.com/office/drawing/2014/main" id="{766767C0-D233-A849-1714-BB118BE2EAA2}"/>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BBA7D297-A45F-72D3-F3F3-2DDACA9A29AD}"/>
              </a:ext>
            </a:extLst>
          </p:cNvPr>
          <p:cNvSpPr>
            <a:spLocks noGrp="1"/>
          </p:cNvSpPr>
          <p:nvPr>
            <p:ph type="sldNum" sz="quarter" idx="12"/>
          </p:nvPr>
        </p:nvSpPr>
        <p:spPr/>
        <p:txBody>
          <a:bodyPr/>
          <a:lstStyle/>
          <a:p>
            <a:fld id="{176DB428-E48B-433D-BBAF-AF8684C2FBFB}" type="slidenum">
              <a:rPr lang="en-GB" smtClean="0"/>
              <a:pPr/>
              <a:t>17</a:t>
            </a:fld>
            <a:endParaRPr lang="en-GB"/>
          </a:p>
        </p:txBody>
      </p:sp>
    </p:spTree>
    <p:extLst>
      <p:ext uri="{BB962C8B-B14F-4D97-AF65-F5344CB8AC3E}">
        <p14:creationId xmlns:p14="http://schemas.microsoft.com/office/powerpoint/2010/main" val="21426640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2AAD-8E52-8B3F-8D50-4064DE68A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64B12-A2C9-63D0-6D35-D2E9C5089971}"/>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F8465885-6C08-743F-5513-24F17DB2544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D99F732-E043-1103-F34A-FE774E01E0C3}"/>
              </a:ext>
            </a:extLst>
          </p:cNvPr>
          <p:cNvSpPr>
            <a:spLocks noGrp="1"/>
          </p:cNvSpPr>
          <p:nvPr>
            <p:ph type="body" sz="quarter" idx="13"/>
          </p:nvPr>
        </p:nvSpPr>
        <p:spPr>
          <a:xfrm>
            <a:off x="468000" y="794499"/>
            <a:ext cx="7060264" cy="360000"/>
          </a:xfrm>
        </p:spPr>
        <p:txBody>
          <a:bodyPr/>
          <a:lstStyle/>
          <a:p>
            <a:r>
              <a:rPr lang="en-GB"/>
              <a:t>15. PP.2 Categorised a range of related projects which address an organisation’s strategic objectives using a mapping of intended outputs, outcomes, and benefits.</a:t>
            </a:r>
          </a:p>
        </p:txBody>
      </p:sp>
      <p:sp>
        <p:nvSpPr>
          <p:cNvPr id="6" name="TextBox 5">
            <a:extLst>
              <a:ext uri="{FF2B5EF4-FFF2-40B4-BE49-F238E27FC236}">
                <a16:creationId xmlns:a16="http://schemas.microsoft.com/office/drawing/2014/main" id="{651799CA-12A7-15AA-D413-D146ABEFE4B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0988448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8D1B8-003E-776E-12FE-209F8D773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90F85-E73E-E52A-BAC6-20430EFD79C6}"/>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AC23C845-1709-8C15-0C7E-3D4CC56037A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14606F2-846D-301E-E864-E2D9E70A51DA}"/>
              </a:ext>
            </a:extLst>
          </p:cNvPr>
          <p:cNvSpPr>
            <a:spLocks noGrp="1"/>
          </p:cNvSpPr>
          <p:nvPr>
            <p:ph type="body" sz="quarter" idx="13"/>
          </p:nvPr>
        </p:nvSpPr>
        <p:spPr>
          <a:xfrm>
            <a:off x="468000" y="794499"/>
            <a:ext cx="7060264" cy="360000"/>
          </a:xfrm>
        </p:spPr>
        <p:txBody>
          <a:bodyPr/>
          <a:lstStyle/>
          <a:p>
            <a:r>
              <a:rPr lang="en-GB"/>
              <a:t>15. PP.3 Determined gaps which may exist in the alignment of projects and programmes, either current or proposed to strategic objectives.</a:t>
            </a:r>
          </a:p>
        </p:txBody>
      </p:sp>
      <p:sp>
        <p:nvSpPr>
          <p:cNvPr id="6" name="TextBox 5">
            <a:extLst>
              <a:ext uri="{FF2B5EF4-FFF2-40B4-BE49-F238E27FC236}">
                <a16:creationId xmlns:a16="http://schemas.microsoft.com/office/drawing/2014/main" id="{D2FA7BFF-A0F7-4141-F670-7D55456FC63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799389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47D9E-9D3E-1459-F934-353724087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C4869-2D9A-AA96-B7BB-4DA140FA921E}"/>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2B12FF2D-A417-3834-D56E-820A61C2970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B1F1288-8DAB-ABA7-A4F5-1B79266D690B}"/>
              </a:ext>
            </a:extLst>
          </p:cNvPr>
          <p:cNvSpPr>
            <a:spLocks noGrp="1"/>
          </p:cNvSpPr>
          <p:nvPr>
            <p:ph type="body" sz="quarter" idx="13"/>
          </p:nvPr>
        </p:nvSpPr>
        <p:spPr>
          <a:xfrm>
            <a:off x="468000" y="794499"/>
            <a:ext cx="7060264" cy="360000"/>
          </a:xfrm>
        </p:spPr>
        <p:txBody>
          <a:bodyPr/>
          <a:lstStyle/>
          <a:p>
            <a:r>
              <a:rPr lang="en-GB"/>
              <a:t>15. PP.4 Established measures to compare the likely value of a portfolio to an organisation’s strategic objectives.</a:t>
            </a:r>
          </a:p>
        </p:txBody>
      </p:sp>
      <p:sp>
        <p:nvSpPr>
          <p:cNvPr id="6" name="TextBox 5">
            <a:extLst>
              <a:ext uri="{FF2B5EF4-FFF2-40B4-BE49-F238E27FC236}">
                <a16:creationId xmlns:a16="http://schemas.microsoft.com/office/drawing/2014/main" id="{9FA649E4-A40A-630F-5E7A-248C9FAB980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35449879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242B5-4524-05AD-6D72-4544F06E2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A88E4-C608-1D13-503C-8C3436E7F5C0}"/>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E52365F7-BF38-FFAC-3DD3-E90AA374F06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4F49855-1858-56EB-CA37-F38FD79D6D03}"/>
              </a:ext>
            </a:extLst>
          </p:cNvPr>
          <p:cNvSpPr>
            <a:spLocks noGrp="1"/>
          </p:cNvSpPr>
          <p:nvPr>
            <p:ph type="body" sz="quarter" idx="13"/>
          </p:nvPr>
        </p:nvSpPr>
        <p:spPr>
          <a:xfrm>
            <a:off x="468000" y="794499"/>
            <a:ext cx="7060264" cy="360000"/>
          </a:xfrm>
        </p:spPr>
        <p:txBody>
          <a:bodyPr/>
          <a:lstStyle/>
          <a:p>
            <a:r>
              <a:rPr lang="en-GB"/>
              <a:t>15. PP.5 Applied measures to prioritise current and proposed projects and programmes, considering the availability of finance and other resources when applying those measures. </a:t>
            </a:r>
          </a:p>
        </p:txBody>
      </p:sp>
      <p:sp>
        <p:nvSpPr>
          <p:cNvPr id="6" name="TextBox 5">
            <a:extLst>
              <a:ext uri="{FF2B5EF4-FFF2-40B4-BE49-F238E27FC236}">
                <a16:creationId xmlns:a16="http://schemas.microsoft.com/office/drawing/2014/main" id="{8E5CEFDF-3EDF-9767-4F7E-07C7C237580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8065476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AD22-7364-541A-02F8-F3796F0AC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7BB22-B8C0-DA7A-CB44-B427CFFC9A5C}"/>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66FACE8A-BE3F-4DCC-5965-F8372C156C9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B453718-15D2-689A-8A35-6B58B32F5243}"/>
              </a:ext>
            </a:extLst>
          </p:cNvPr>
          <p:cNvSpPr>
            <a:spLocks noGrp="1"/>
          </p:cNvSpPr>
          <p:nvPr>
            <p:ph type="body" sz="quarter" idx="13"/>
          </p:nvPr>
        </p:nvSpPr>
        <p:spPr>
          <a:xfrm>
            <a:off x="468000" y="794499"/>
            <a:ext cx="7060264" cy="360000"/>
          </a:xfrm>
        </p:spPr>
        <p:txBody>
          <a:bodyPr/>
          <a:lstStyle/>
          <a:p>
            <a:r>
              <a:rPr lang="en-GB"/>
              <a:t>15. PP.6 Recommended where projects are initiated, maintained, or closed to maintain a balanced portfolio. </a:t>
            </a:r>
          </a:p>
        </p:txBody>
      </p:sp>
      <p:sp>
        <p:nvSpPr>
          <p:cNvPr id="6" name="TextBox 5">
            <a:extLst>
              <a:ext uri="{FF2B5EF4-FFF2-40B4-BE49-F238E27FC236}">
                <a16:creationId xmlns:a16="http://schemas.microsoft.com/office/drawing/2014/main" id="{660D943D-63B1-E6DD-C1A8-F92BCE07A70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5956172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77C1-F49D-3D75-A6B8-C6ED54C240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A6FBF-30FE-ED1A-336A-DD502D548461}"/>
              </a:ext>
            </a:extLst>
          </p:cNvPr>
          <p:cNvSpPr>
            <a:spLocks noGrp="1"/>
          </p:cNvSpPr>
          <p:nvPr>
            <p:ph type="title"/>
          </p:nvPr>
        </p:nvSpPr>
        <p:spPr/>
        <p:txBody>
          <a:bodyPr/>
          <a:lstStyle/>
          <a:p>
            <a:r>
              <a:rPr lang="en-GB"/>
              <a:t>15. Portfolio shaping</a:t>
            </a:r>
          </a:p>
        </p:txBody>
      </p:sp>
      <p:sp>
        <p:nvSpPr>
          <p:cNvPr id="3" name="Content Placeholder 2">
            <a:extLst>
              <a:ext uri="{FF2B5EF4-FFF2-40B4-BE49-F238E27FC236}">
                <a16:creationId xmlns:a16="http://schemas.microsoft.com/office/drawing/2014/main" id="{B8FC657C-C431-44A1-F65D-DB77FB6AA50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F970EFD-8235-67BA-6E5E-0844F0B30942}"/>
              </a:ext>
            </a:extLst>
          </p:cNvPr>
          <p:cNvSpPr>
            <a:spLocks noGrp="1"/>
          </p:cNvSpPr>
          <p:nvPr>
            <p:ph type="body" sz="quarter" idx="13"/>
          </p:nvPr>
        </p:nvSpPr>
        <p:spPr>
          <a:xfrm>
            <a:off x="468000" y="794499"/>
            <a:ext cx="7060264" cy="360000"/>
          </a:xfrm>
        </p:spPr>
        <p:txBody>
          <a:bodyPr/>
          <a:lstStyle/>
          <a:p>
            <a:r>
              <a:rPr lang="en-GB"/>
              <a:t>15. PP.7 Communicated to stakeholder’s recommendations to inform decisions about the maintenance of a balanced portfolio.</a:t>
            </a:r>
          </a:p>
        </p:txBody>
      </p:sp>
      <p:sp>
        <p:nvSpPr>
          <p:cNvPr id="6" name="TextBox 5">
            <a:extLst>
              <a:ext uri="{FF2B5EF4-FFF2-40B4-BE49-F238E27FC236}">
                <a16:creationId xmlns:a16="http://schemas.microsoft.com/office/drawing/2014/main" id="{88810A22-FF2D-BDD6-7EA8-5DAFC4BD721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2530083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6382-F035-0929-0FB9-69D5AC657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41F1B6-1FB4-E05C-1737-55D0B2235A70}"/>
              </a:ext>
            </a:extLst>
          </p:cNvPr>
          <p:cNvSpPr>
            <a:spLocks noGrp="1"/>
          </p:cNvSpPr>
          <p:nvPr>
            <p:ph type="title"/>
          </p:nvPr>
        </p:nvSpPr>
        <p:spPr/>
        <p:txBody>
          <a:bodyPr/>
          <a:lstStyle/>
          <a:p>
            <a:r>
              <a:rPr lang="en-GB"/>
              <a:t>16. Procurement</a:t>
            </a:r>
          </a:p>
        </p:txBody>
      </p:sp>
      <p:sp>
        <p:nvSpPr>
          <p:cNvPr id="3" name="Footer Placeholder 2">
            <a:extLst>
              <a:ext uri="{FF2B5EF4-FFF2-40B4-BE49-F238E27FC236}">
                <a16:creationId xmlns:a16="http://schemas.microsoft.com/office/drawing/2014/main" id="{53D3D4F0-BBC9-2465-8B96-9BC2CE16F699}"/>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C96A1C61-2DDF-8263-A686-65CAD1B87956}"/>
              </a:ext>
            </a:extLst>
          </p:cNvPr>
          <p:cNvSpPr>
            <a:spLocks noGrp="1"/>
          </p:cNvSpPr>
          <p:nvPr>
            <p:ph type="sldNum" sz="quarter" idx="12"/>
          </p:nvPr>
        </p:nvSpPr>
        <p:spPr/>
        <p:txBody>
          <a:bodyPr/>
          <a:lstStyle/>
          <a:p>
            <a:fld id="{176DB428-E48B-433D-BBAF-AF8684C2FBFB}" type="slidenum">
              <a:rPr lang="en-GB" smtClean="0"/>
              <a:pPr/>
              <a:t>176</a:t>
            </a:fld>
            <a:endParaRPr lang="en-GB"/>
          </a:p>
        </p:txBody>
      </p:sp>
    </p:spTree>
    <p:extLst>
      <p:ext uri="{BB962C8B-B14F-4D97-AF65-F5344CB8AC3E}">
        <p14:creationId xmlns:p14="http://schemas.microsoft.com/office/powerpoint/2010/main" val="292337822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86845-FF7D-4D00-BF6C-0E69CC4B7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C6C37-2A62-CE59-5040-315F26210CD9}"/>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B5695572-7CEA-79E9-8E38-95773F833E3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C0F7A6A-887F-71AC-984C-76164E53617E}"/>
              </a:ext>
            </a:extLst>
          </p:cNvPr>
          <p:cNvSpPr>
            <a:spLocks noGrp="1"/>
          </p:cNvSpPr>
          <p:nvPr>
            <p:ph type="body" sz="quarter" idx="13"/>
          </p:nvPr>
        </p:nvSpPr>
        <p:spPr>
          <a:xfrm>
            <a:off x="468000" y="794499"/>
            <a:ext cx="7060264" cy="360000"/>
          </a:xfrm>
        </p:spPr>
        <p:txBody>
          <a:bodyPr/>
          <a:lstStyle/>
          <a:p>
            <a:r>
              <a:rPr lang="en-GB"/>
              <a:t>16. PP.1 Developed detailed specifications for the procurement of resources for a project.</a:t>
            </a:r>
          </a:p>
        </p:txBody>
      </p:sp>
      <p:sp>
        <p:nvSpPr>
          <p:cNvPr id="6" name="TextBox 5">
            <a:extLst>
              <a:ext uri="{FF2B5EF4-FFF2-40B4-BE49-F238E27FC236}">
                <a16:creationId xmlns:a16="http://schemas.microsoft.com/office/drawing/2014/main" id="{2C9F7F37-BC4D-1944-9B51-8761148809A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8000990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F681-1976-12CD-AD46-A62797A51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9E50F-8982-9A29-DD44-460BA6052490}"/>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5B1C5030-9470-61FB-28D7-E95D24A2C54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643E095-CE65-FF9D-22BF-767F6965B488}"/>
              </a:ext>
            </a:extLst>
          </p:cNvPr>
          <p:cNvSpPr>
            <a:spLocks noGrp="1"/>
          </p:cNvSpPr>
          <p:nvPr>
            <p:ph type="body" sz="quarter" idx="13"/>
          </p:nvPr>
        </p:nvSpPr>
        <p:spPr>
          <a:xfrm>
            <a:off x="468000" y="794499"/>
            <a:ext cx="7060264" cy="360000"/>
          </a:xfrm>
        </p:spPr>
        <p:txBody>
          <a:bodyPr/>
          <a:lstStyle/>
          <a:p>
            <a:r>
              <a:rPr lang="en-GB"/>
              <a:t>16. PP.2 Agreed a procurement strategy with relevant stakeholders.</a:t>
            </a:r>
          </a:p>
        </p:txBody>
      </p:sp>
      <p:sp>
        <p:nvSpPr>
          <p:cNvPr id="6" name="TextBox 5">
            <a:extLst>
              <a:ext uri="{FF2B5EF4-FFF2-40B4-BE49-F238E27FC236}">
                <a16:creationId xmlns:a16="http://schemas.microsoft.com/office/drawing/2014/main" id="{37E04DE8-1929-A49B-E6AD-DC00DB1AD57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2099524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648B-3240-B5A9-FE17-8E4CE0362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740DF-0321-ED63-7798-139835FA135F}"/>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33D2BE3F-99D5-973D-70FB-E241186BBB3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DF88685-7336-6F98-4667-3DCE0DE65A03}"/>
              </a:ext>
            </a:extLst>
          </p:cNvPr>
          <p:cNvSpPr>
            <a:spLocks noGrp="1"/>
          </p:cNvSpPr>
          <p:nvPr>
            <p:ph type="body" sz="quarter" idx="13"/>
          </p:nvPr>
        </p:nvSpPr>
        <p:spPr>
          <a:xfrm>
            <a:off x="468000" y="794499"/>
            <a:ext cx="7060264" cy="360000"/>
          </a:xfrm>
        </p:spPr>
        <p:txBody>
          <a:bodyPr/>
          <a:lstStyle/>
          <a:p>
            <a:r>
              <a:rPr lang="en-GB"/>
              <a:t>16. PP.3 Established the type, quality, </a:t>
            </a:r>
            <a:r>
              <a:rPr lang="en-GB" b="1" u="sng"/>
              <a:t>and</a:t>
            </a:r>
            <a:r>
              <a:rPr lang="en-GB"/>
              <a:t> quantity of the resource requirement.</a:t>
            </a:r>
          </a:p>
        </p:txBody>
      </p:sp>
      <p:sp>
        <p:nvSpPr>
          <p:cNvPr id="6" name="TextBox 5">
            <a:extLst>
              <a:ext uri="{FF2B5EF4-FFF2-40B4-BE49-F238E27FC236}">
                <a16:creationId xmlns:a16="http://schemas.microsoft.com/office/drawing/2014/main" id="{12D68D68-C7EC-58B2-0E74-DFE23E02558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375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1698A-C00B-27F0-8844-FEA16D5C0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AF274-168E-3F53-49C0-59B205621B64}"/>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478D417A-05F0-AD54-B5BC-ED8E163C2DE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D63657A-AF8C-B9D2-F608-4A0BFE2C1452}"/>
              </a:ext>
            </a:extLst>
          </p:cNvPr>
          <p:cNvSpPr>
            <a:spLocks noGrp="1"/>
          </p:cNvSpPr>
          <p:nvPr>
            <p:ph type="body" sz="quarter" idx="13"/>
          </p:nvPr>
        </p:nvSpPr>
        <p:spPr>
          <a:xfrm>
            <a:off x="468000" y="794499"/>
            <a:ext cx="7060264" cy="360000"/>
          </a:xfrm>
        </p:spPr>
        <p:txBody>
          <a:bodyPr/>
          <a:lstStyle/>
          <a:p>
            <a:r>
              <a:rPr lang="en-GB"/>
              <a:t>1b. PP.1 Established capital </a:t>
            </a:r>
            <a:r>
              <a:rPr lang="en-GB" b="1" u="sng"/>
              <a:t>and</a:t>
            </a:r>
            <a:r>
              <a:rPr lang="en-GB"/>
              <a:t> revenue expenditure for a project whilst ensuring alignment with the organisation’s financial plan.</a:t>
            </a:r>
          </a:p>
        </p:txBody>
      </p:sp>
      <p:sp>
        <p:nvSpPr>
          <p:cNvPr id="6" name="TextBox 5">
            <a:extLst>
              <a:ext uri="{FF2B5EF4-FFF2-40B4-BE49-F238E27FC236}">
                <a16:creationId xmlns:a16="http://schemas.microsoft.com/office/drawing/2014/main" id="{7FEA51EE-C0CC-612F-050A-F2D610DDE6F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8446744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2D5B-98D8-FD34-C8C3-2BD2B2442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CFB7C-311C-2355-AF43-6BCB20220405}"/>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F024D87E-8C75-A93E-1541-CE76C2DA694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469694A-43DF-1CCB-33BA-DE458CB4E418}"/>
              </a:ext>
            </a:extLst>
          </p:cNvPr>
          <p:cNvSpPr>
            <a:spLocks noGrp="1"/>
          </p:cNvSpPr>
          <p:nvPr>
            <p:ph type="body" sz="quarter" idx="13"/>
          </p:nvPr>
        </p:nvSpPr>
        <p:spPr>
          <a:xfrm>
            <a:off x="468000" y="794499"/>
            <a:ext cx="7060264" cy="360000"/>
          </a:xfrm>
        </p:spPr>
        <p:txBody>
          <a:bodyPr/>
          <a:lstStyle/>
          <a:p>
            <a:r>
              <a:rPr lang="en-GB"/>
              <a:t>16. PP.4 Evaluated technical </a:t>
            </a:r>
            <a:r>
              <a:rPr lang="en-GB" b="1" u="sng"/>
              <a:t>and</a:t>
            </a:r>
            <a:r>
              <a:rPr lang="en-GB"/>
              <a:t> commercial options for fulfilling the requirements.</a:t>
            </a:r>
          </a:p>
        </p:txBody>
      </p:sp>
      <p:sp>
        <p:nvSpPr>
          <p:cNvPr id="6" name="TextBox 5">
            <a:extLst>
              <a:ext uri="{FF2B5EF4-FFF2-40B4-BE49-F238E27FC236}">
                <a16:creationId xmlns:a16="http://schemas.microsoft.com/office/drawing/2014/main" id="{0C347594-C62D-EA5B-DE0E-33F52416C16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5328913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9B882-B6CC-417F-989D-5828FA50B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BF10C-BF21-10D8-7887-46A034EBB70A}"/>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14D4842F-3C73-617B-5A80-6373E2C2CC7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13858B9-6570-1609-BEA4-DBEE31C016E5}"/>
              </a:ext>
            </a:extLst>
          </p:cNvPr>
          <p:cNvSpPr>
            <a:spLocks noGrp="1"/>
          </p:cNvSpPr>
          <p:nvPr>
            <p:ph type="body" sz="quarter" idx="13"/>
          </p:nvPr>
        </p:nvSpPr>
        <p:spPr>
          <a:xfrm>
            <a:off x="468000" y="794499"/>
            <a:ext cx="7060264" cy="360000"/>
          </a:xfrm>
        </p:spPr>
        <p:txBody>
          <a:bodyPr/>
          <a:lstStyle/>
          <a:p>
            <a:r>
              <a:rPr lang="en-GB"/>
              <a:t>16. PP.5 Agreed contracts and statements of work in line with organisational requirements. </a:t>
            </a:r>
          </a:p>
        </p:txBody>
      </p:sp>
      <p:sp>
        <p:nvSpPr>
          <p:cNvPr id="6" name="TextBox 5">
            <a:extLst>
              <a:ext uri="{FF2B5EF4-FFF2-40B4-BE49-F238E27FC236}">
                <a16:creationId xmlns:a16="http://schemas.microsoft.com/office/drawing/2014/main" id="{431EFECD-EA6B-7D2D-4729-E1CE22A9036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894157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0F053-9B50-A263-72DC-744995045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BC8D7-2F8B-8C4A-BC62-DBB9923DA98A}"/>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B3952703-CC23-B4B0-BD86-CC9D074D5FD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DA96431-9C8F-1728-9465-314D044A50AA}"/>
              </a:ext>
            </a:extLst>
          </p:cNvPr>
          <p:cNvSpPr>
            <a:spLocks noGrp="1"/>
          </p:cNvSpPr>
          <p:nvPr>
            <p:ph type="body" sz="quarter" idx="13"/>
          </p:nvPr>
        </p:nvSpPr>
        <p:spPr>
          <a:xfrm>
            <a:off x="468000" y="794499"/>
            <a:ext cx="7060264" cy="360000"/>
          </a:xfrm>
        </p:spPr>
        <p:txBody>
          <a:bodyPr/>
          <a:lstStyle/>
          <a:p>
            <a:r>
              <a:rPr lang="en-GB"/>
              <a:t>16. PP.6 Negotiated </a:t>
            </a:r>
            <a:r>
              <a:rPr lang="en-GB" b="1" u="sng"/>
              <a:t>and</a:t>
            </a:r>
            <a:r>
              <a:rPr lang="en-GB"/>
              <a:t> secured resources to effectively deliver a project. </a:t>
            </a:r>
          </a:p>
        </p:txBody>
      </p:sp>
      <p:sp>
        <p:nvSpPr>
          <p:cNvPr id="6" name="TextBox 5">
            <a:extLst>
              <a:ext uri="{FF2B5EF4-FFF2-40B4-BE49-F238E27FC236}">
                <a16:creationId xmlns:a16="http://schemas.microsoft.com/office/drawing/2014/main" id="{7A38DBCD-40B7-5E5E-A54E-6AE4BFDEFFA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980451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04542-BC3D-2E28-EB8D-99BC9ECBB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F12F2-793E-6E7B-0B6D-094758A6CC3E}"/>
              </a:ext>
            </a:extLst>
          </p:cNvPr>
          <p:cNvSpPr>
            <a:spLocks noGrp="1"/>
          </p:cNvSpPr>
          <p:nvPr>
            <p:ph type="title"/>
          </p:nvPr>
        </p:nvSpPr>
        <p:spPr/>
        <p:txBody>
          <a:bodyPr/>
          <a:lstStyle/>
          <a:p>
            <a:r>
              <a:rPr lang="en-GB"/>
              <a:t>16. Procurement</a:t>
            </a:r>
          </a:p>
        </p:txBody>
      </p:sp>
      <p:sp>
        <p:nvSpPr>
          <p:cNvPr id="3" name="Content Placeholder 2">
            <a:extLst>
              <a:ext uri="{FF2B5EF4-FFF2-40B4-BE49-F238E27FC236}">
                <a16:creationId xmlns:a16="http://schemas.microsoft.com/office/drawing/2014/main" id="{769AAACE-DE9F-A4AF-4C54-33B7116CC3C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FC95913-8898-52A1-9289-F33812EA7EF1}"/>
              </a:ext>
            </a:extLst>
          </p:cNvPr>
          <p:cNvSpPr>
            <a:spLocks noGrp="1"/>
          </p:cNvSpPr>
          <p:nvPr>
            <p:ph type="body" sz="quarter" idx="13"/>
          </p:nvPr>
        </p:nvSpPr>
        <p:spPr>
          <a:xfrm>
            <a:off x="468000" y="794499"/>
            <a:ext cx="7060264" cy="360000"/>
          </a:xfrm>
        </p:spPr>
        <p:txBody>
          <a:bodyPr/>
          <a:lstStyle/>
          <a:p>
            <a:r>
              <a:rPr lang="en-GB"/>
              <a:t>16. PP.7 Complied with organisational procedures when selecting and negotiating with suppliers. </a:t>
            </a:r>
          </a:p>
        </p:txBody>
      </p:sp>
      <p:sp>
        <p:nvSpPr>
          <p:cNvPr id="6" name="TextBox 5">
            <a:extLst>
              <a:ext uri="{FF2B5EF4-FFF2-40B4-BE49-F238E27FC236}">
                <a16:creationId xmlns:a16="http://schemas.microsoft.com/office/drawing/2014/main" id="{59AA5250-2EE0-F052-403D-3A657DC19C8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70435453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AD0C-C84A-CB78-00DD-9AC389D66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8A636-F19A-DD80-CF7E-165EEB8E9644}"/>
              </a:ext>
            </a:extLst>
          </p:cNvPr>
          <p:cNvSpPr>
            <a:spLocks noGrp="1"/>
          </p:cNvSpPr>
          <p:nvPr>
            <p:ph type="title"/>
          </p:nvPr>
        </p:nvSpPr>
        <p:spPr/>
        <p:txBody>
          <a:bodyPr/>
          <a:lstStyle/>
          <a:p>
            <a:r>
              <a:rPr lang="en-GB"/>
              <a:t>17. Quality management</a:t>
            </a:r>
          </a:p>
        </p:txBody>
      </p:sp>
      <p:sp>
        <p:nvSpPr>
          <p:cNvPr id="3" name="Footer Placeholder 2">
            <a:extLst>
              <a:ext uri="{FF2B5EF4-FFF2-40B4-BE49-F238E27FC236}">
                <a16:creationId xmlns:a16="http://schemas.microsoft.com/office/drawing/2014/main" id="{CE8BA26F-4662-A6C0-FB02-E3F112ABB282}"/>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AB6DFF62-C42A-17E1-361C-C0A19575C78D}"/>
              </a:ext>
            </a:extLst>
          </p:cNvPr>
          <p:cNvSpPr>
            <a:spLocks noGrp="1"/>
          </p:cNvSpPr>
          <p:nvPr>
            <p:ph type="sldNum" sz="quarter" idx="12"/>
          </p:nvPr>
        </p:nvSpPr>
        <p:spPr/>
        <p:txBody>
          <a:bodyPr/>
          <a:lstStyle/>
          <a:p>
            <a:fld id="{176DB428-E48B-433D-BBAF-AF8684C2FBFB}" type="slidenum">
              <a:rPr lang="en-GB" smtClean="0"/>
              <a:pPr/>
              <a:t>184</a:t>
            </a:fld>
            <a:endParaRPr lang="en-GB"/>
          </a:p>
        </p:txBody>
      </p:sp>
    </p:spTree>
    <p:extLst>
      <p:ext uri="{BB962C8B-B14F-4D97-AF65-F5344CB8AC3E}">
        <p14:creationId xmlns:p14="http://schemas.microsoft.com/office/powerpoint/2010/main" val="232320758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BE3F1-6060-5359-B538-E39B26C32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3D015-DAAF-50CB-40F4-887E81EEBE66}"/>
              </a:ext>
            </a:extLst>
          </p:cNvPr>
          <p:cNvSpPr>
            <a:spLocks noGrp="1"/>
          </p:cNvSpPr>
          <p:nvPr>
            <p:ph type="title"/>
          </p:nvPr>
        </p:nvSpPr>
        <p:spPr/>
        <p:txBody>
          <a:bodyPr/>
          <a:lstStyle/>
          <a:p>
            <a:r>
              <a:rPr lang="en-GB"/>
              <a:t>17. Quality management</a:t>
            </a:r>
          </a:p>
        </p:txBody>
      </p:sp>
      <p:sp>
        <p:nvSpPr>
          <p:cNvPr id="3" name="Content Placeholder 2">
            <a:extLst>
              <a:ext uri="{FF2B5EF4-FFF2-40B4-BE49-F238E27FC236}">
                <a16:creationId xmlns:a16="http://schemas.microsoft.com/office/drawing/2014/main" id="{C258C039-F292-82D6-89CD-1A1E0BCB0F0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230A622-C5FD-54F0-B920-9888EED45FC6}"/>
              </a:ext>
            </a:extLst>
          </p:cNvPr>
          <p:cNvSpPr>
            <a:spLocks noGrp="1"/>
          </p:cNvSpPr>
          <p:nvPr>
            <p:ph type="body" sz="quarter" idx="13"/>
          </p:nvPr>
        </p:nvSpPr>
        <p:spPr>
          <a:xfrm>
            <a:off x="468000" y="794499"/>
            <a:ext cx="7060264" cy="360000"/>
          </a:xfrm>
        </p:spPr>
        <p:txBody>
          <a:bodyPr/>
          <a:lstStyle/>
          <a:p>
            <a:r>
              <a:rPr lang="en-GB"/>
              <a:t>17. PP.1 Established agreed quality criteria for the processes </a:t>
            </a:r>
            <a:r>
              <a:rPr lang="en-GB" b="1" u="sng"/>
              <a:t>and</a:t>
            </a:r>
            <a:r>
              <a:rPr lang="en-GB"/>
              <a:t> outputs of the project with reference to the business case and project plans.</a:t>
            </a:r>
          </a:p>
        </p:txBody>
      </p:sp>
      <p:sp>
        <p:nvSpPr>
          <p:cNvPr id="6" name="TextBox 5">
            <a:extLst>
              <a:ext uri="{FF2B5EF4-FFF2-40B4-BE49-F238E27FC236}">
                <a16:creationId xmlns:a16="http://schemas.microsoft.com/office/drawing/2014/main" id="{749D75BB-D199-1DC4-F412-516F5D06C29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9371831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F2406-8004-8FE5-6E85-F78F59C2A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92285-DA5F-4401-F6EC-1483FB14F8CF}"/>
              </a:ext>
            </a:extLst>
          </p:cNvPr>
          <p:cNvSpPr>
            <a:spLocks noGrp="1"/>
          </p:cNvSpPr>
          <p:nvPr>
            <p:ph type="title"/>
          </p:nvPr>
        </p:nvSpPr>
        <p:spPr/>
        <p:txBody>
          <a:bodyPr/>
          <a:lstStyle/>
          <a:p>
            <a:r>
              <a:rPr lang="en-GB"/>
              <a:t>17. Quality management</a:t>
            </a:r>
          </a:p>
        </p:txBody>
      </p:sp>
      <p:sp>
        <p:nvSpPr>
          <p:cNvPr id="3" name="Content Placeholder 2">
            <a:extLst>
              <a:ext uri="{FF2B5EF4-FFF2-40B4-BE49-F238E27FC236}">
                <a16:creationId xmlns:a16="http://schemas.microsoft.com/office/drawing/2014/main" id="{0B086EFA-EF15-D526-D7F2-AAB686F66D1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5858FAA-C8B0-4675-98F0-0E27A760041F}"/>
              </a:ext>
            </a:extLst>
          </p:cNvPr>
          <p:cNvSpPr>
            <a:spLocks noGrp="1"/>
          </p:cNvSpPr>
          <p:nvPr>
            <p:ph type="body" sz="quarter" idx="13"/>
          </p:nvPr>
        </p:nvSpPr>
        <p:spPr>
          <a:xfrm>
            <a:off x="468000" y="794499"/>
            <a:ext cx="7060264" cy="360000"/>
          </a:xfrm>
        </p:spPr>
        <p:txBody>
          <a:bodyPr/>
          <a:lstStyle/>
          <a:p>
            <a:r>
              <a:rPr lang="en-GB"/>
              <a:t>17. PP.2 Created or adapted a quality management plan involving stakeholders and reflecting the organisation’s processes, culture, and values.</a:t>
            </a:r>
          </a:p>
        </p:txBody>
      </p:sp>
      <p:sp>
        <p:nvSpPr>
          <p:cNvPr id="6" name="TextBox 5">
            <a:extLst>
              <a:ext uri="{FF2B5EF4-FFF2-40B4-BE49-F238E27FC236}">
                <a16:creationId xmlns:a16="http://schemas.microsoft.com/office/drawing/2014/main" id="{43567C1E-8AAC-C678-2E6D-C271E736F44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5263676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F00E7-27D3-2326-903F-254E4ACB4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E0287-5EDF-9E34-1E05-74B65604CC59}"/>
              </a:ext>
            </a:extLst>
          </p:cNvPr>
          <p:cNvSpPr>
            <a:spLocks noGrp="1"/>
          </p:cNvSpPr>
          <p:nvPr>
            <p:ph type="title"/>
          </p:nvPr>
        </p:nvSpPr>
        <p:spPr/>
        <p:txBody>
          <a:bodyPr/>
          <a:lstStyle/>
          <a:p>
            <a:r>
              <a:rPr lang="en-GB"/>
              <a:t>17. Quality management</a:t>
            </a:r>
          </a:p>
        </p:txBody>
      </p:sp>
      <p:sp>
        <p:nvSpPr>
          <p:cNvPr id="3" name="Content Placeholder 2">
            <a:extLst>
              <a:ext uri="{FF2B5EF4-FFF2-40B4-BE49-F238E27FC236}">
                <a16:creationId xmlns:a16="http://schemas.microsoft.com/office/drawing/2014/main" id="{851B355C-EBB8-2647-FF95-8236456E36B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F470A73-2C6F-743A-2EDE-0E37799C363C}"/>
              </a:ext>
            </a:extLst>
          </p:cNvPr>
          <p:cNvSpPr>
            <a:spLocks noGrp="1"/>
          </p:cNvSpPr>
          <p:nvPr>
            <p:ph type="body" sz="quarter" idx="13"/>
          </p:nvPr>
        </p:nvSpPr>
        <p:spPr>
          <a:xfrm>
            <a:off x="468000" y="794499"/>
            <a:ext cx="7060264" cy="360000"/>
          </a:xfrm>
        </p:spPr>
        <p:txBody>
          <a:bodyPr/>
          <a:lstStyle/>
          <a:p>
            <a:r>
              <a:rPr lang="en-GB"/>
              <a:t>17. PP.3 Managed quality assurance in accordance with the Quality Management Plan.</a:t>
            </a:r>
          </a:p>
        </p:txBody>
      </p:sp>
      <p:sp>
        <p:nvSpPr>
          <p:cNvPr id="6" name="TextBox 5">
            <a:extLst>
              <a:ext uri="{FF2B5EF4-FFF2-40B4-BE49-F238E27FC236}">
                <a16:creationId xmlns:a16="http://schemas.microsoft.com/office/drawing/2014/main" id="{7E876C97-DAE7-07E9-102A-957FDB2BC28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51221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DDE1-4C7E-E135-4D1A-4619F9D88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60544-E062-AEC3-2283-2F10C295B0BB}"/>
              </a:ext>
            </a:extLst>
          </p:cNvPr>
          <p:cNvSpPr>
            <a:spLocks noGrp="1"/>
          </p:cNvSpPr>
          <p:nvPr>
            <p:ph type="title"/>
          </p:nvPr>
        </p:nvSpPr>
        <p:spPr/>
        <p:txBody>
          <a:bodyPr/>
          <a:lstStyle/>
          <a:p>
            <a:r>
              <a:rPr lang="en-GB"/>
              <a:t>17. Quality management</a:t>
            </a:r>
          </a:p>
        </p:txBody>
      </p:sp>
      <p:sp>
        <p:nvSpPr>
          <p:cNvPr id="3" name="Content Placeholder 2">
            <a:extLst>
              <a:ext uri="{FF2B5EF4-FFF2-40B4-BE49-F238E27FC236}">
                <a16:creationId xmlns:a16="http://schemas.microsoft.com/office/drawing/2014/main" id="{AC78475B-EE43-50DB-1C19-9E062DFBC1F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212FDC4-45A6-EA69-AD9C-290A31BCBBCF}"/>
              </a:ext>
            </a:extLst>
          </p:cNvPr>
          <p:cNvSpPr>
            <a:spLocks noGrp="1"/>
          </p:cNvSpPr>
          <p:nvPr>
            <p:ph type="body" sz="quarter" idx="13"/>
          </p:nvPr>
        </p:nvSpPr>
        <p:spPr>
          <a:xfrm>
            <a:off x="468000" y="794499"/>
            <a:ext cx="7060264" cy="360000"/>
          </a:xfrm>
        </p:spPr>
        <p:txBody>
          <a:bodyPr/>
          <a:lstStyle/>
          <a:p>
            <a:r>
              <a:rPr lang="en-GB"/>
              <a:t>17. PP.4 Managed quality control in accordance with the Quality Management Plan.</a:t>
            </a:r>
          </a:p>
        </p:txBody>
      </p:sp>
      <p:sp>
        <p:nvSpPr>
          <p:cNvPr id="6" name="TextBox 5">
            <a:extLst>
              <a:ext uri="{FF2B5EF4-FFF2-40B4-BE49-F238E27FC236}">
                <a16:creationId xmlns:a16="http://schemas.microsoft.com/office/drawing/2014/main" id="{2C54482A-D3AE-D253-09F7-39512E2EE7F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16311214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AF28-D039-ADCB-2BD0-00B47B822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56983-53FC-2CAA-8353-6DF287218331}"/>
              </a:ext>
            </a:extLst>
          </p:cNvPr>
          <p:cNvSpPr>
            <a:spLocks noGrp="1"/>
          </p:cNvSpPr>
          <p:nvPr>
            <p:ph type="title"/>
          </p:nvPr>
        </p:nvSpPr>
        <p:spPr/>
        <p:txBody>
          <a:bodyPr/>
          <a:lstStyle/>
          <a:p>
            <a:r>
              <a:rPr lang="en-GB"/>
              <a:t>17. Quality management</a:t>
            </a:r>
          </a:p>
        </p:txBody>
      </p:sp>
      <p:sp>
        <p:nvSpPr>
          <p:cNvPr id="3" name="Content Placeholder 2">
            <a:extLst>
              <a:ext uri="{FF2B5EF4-FFF2-40B4-BE49-F238E27FC236}">
                <a16:creationId xmlns:a16="http://schemas.microsoft.com/office/drawing/2014/main" id="{0FCB1C4B-64C9-1377-E37C-7939F13B155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DCF2299-66E5-A56E-FA5C-7BB2A1283CA7}"/>
              </a:ext>
            </a:extLst>
          </p:cNvPr>
          <p:cNvSpPr>
            <a:spLocks noGrp="1"/>
          </p:cNvSpPr>
          <p:nvPr>
            <p:ph type="body" sz="quarter" idx="13"/>
          </p:nvPr>
        </p:nvSpPr>
        <p:spPr>
          <a:xfrm>
            <a:off x="468000" y="794499"/>
            <a:ext cx="7060264" cy="360000"/>
          </a:xfrm>
        </p:spPr>
        <p:txBody>
          <a:bodyPr/>
          <a:lstStyle/>
          <a:p>
            <a:r>
              <a:rPr lang="en-GB"/>
              <a:t>17. PP.5 Managed outcomes from the quality management process, implementing the change control process where required. </a:t>
            </a:r>
          </a:p>
        </p:txBody>
      </p:sp>
      <p:sp>
        <p:nvSpPr>
          <p:cNvPr id="6" name="TextBox 5">
            <a:extLst>
              <a:ext uri="{FF2B5EF4-FFF2-40B4-BE49-F238E27FC236}">
                <a16:creationId xmlns:a16="http://schemas.microsoft.com/office/drawing/2014/main" id="{05D4F8E4-BD8B-0C3E-37E1-EDAA1699CD8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1825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3849-704A-D69E-5DF5-07BC8BF3F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B99B5-8352-0223-C289-57B25D27E106}"/>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06456F75-B406-0A69-8939-5215080D0E6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311C2FE-748D-60DF-31E8-20B94578543C}"/>
              </a:ext>
            </a:extLst>
          </p:cNvPr>
          <p:cNvSpPr>
            <a:spLocks noGrp="1"/>
          </p:cNvSpPr>
          <p:nvPr>
            <p:ph type="body" sz="quarter" idx="13"/>
          </p:nvPr>
        </p:nvSpPr>
        <p:spPr>
          <a:xfrm>
            <a:off x="468000" y="794499"/>
            <a:ext cx="7060264" cy="360000"/>
          </a:xfrm>
        </p:spPr>
        <p:txBody>
          <a:bodyPr/>
          <a:lstStyle/>
          <a:p>
            <a:r>
              <a:rPr lang="en-GB"/>
              <a:t>1b. PP.2 Adopted a consistent approach to the investment appraisal of a project in line with organisational practice. </a:t>
            </a:r>
          </a:p>
        </p:txBody>
      </p:sp>
      <p:sp>
        <p:nvSpPr>
          <p:cNvPr id="6" name="TextBox 5">
            <a:extLst>
              <a:ext uri="{FF2B5EF4-FFF2-40B4-BE49-F238E27FC236}">
                <a16:creationId xmlns:a16="http://schemas.microsoft.com/office/drawing/2014/main" id="{D196A773-CD86-2175-526A-9FB4A217F1F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84208884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8829-C153-5999-9017-70E26F081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D4559-18EE-57D0-D9BA-AFD8CC6B3EF4}"/>
              </a:ext>
            </a:extLst>
          </p:cNvPr>
          <p:cNvSpPr>
            <a:spLocks noGrp="1"/>
          </p:cNvSpPr>
          <p:nvPr>
            <p:ph type="title"/>
          </p:nvPr>
        </p:nvSpPr>
        <p:spPr/>
        <p:txBody>
          <a:bodyPr/>
          <a:lstStyle/>
          <a:p>
            <a:r>
              <a:rPr lang="en-GB"/>
              <a:t>17. Quality management</a:t>
            </a:r>
          </a:p>
        </p:txBody>
      </p:sp>
      <p:sp>
        <p:nvSpPr>
          <p:cNvPr id="3" name="Content Placeholder 2">
            <a:extLst>
              <a:ext uri="{FF2B5EF4-FFF2-40B4-BE49-F238E27FC236}">
                <a16:creationId xmlns:a16="http://schemas.microsoft.com/office/drawing/2014/main" id="{B7315757-5540-2BB0-545C-4DD56E39253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5788BD5-C007-EA9C-C20A-3944C2D3A65D}"/>
              </a:ext>
            </a:extLst>
          </p:cNvPr>
          <p:cNvSpPr>
            <a:spLocks noGrp="1"/>
          </p:cNvSpPr>
          <p:nvPr>
            <p:ph type="body" sz="quarter" idx="13"/>
          </p:nvPr>
        </p:nvSpPr>
        <p:spPr>
          <a:xfrm>
            <a:off x="468000" y="794499"/>
            <a:ext cx="7060264" cy="360000"/>
          </a:xfrm>
        </p:spPr>
        <p:txBody>
          <a:bodyPr/>
          <a:lstStyle/>
          <a:p>
            <a:r>
              <a:rPr lang="en-GB"/>
              <a:t>17. PP.6 Captured lessons learned during a project to contribute to continuous improvement.</a:t>
            </a:r>
          </a:p>
        </p:txBody>
      </p:sp>
      <p:sp>
        <p:nvSpPr>
          <p:cNvPr id="6" name="TextBox 5">
            <a:extLst>
              <a:ext uri="{FF2B5EF4-FFF2-40B4-BE49-F238E27FC236}">
                <a16:creationId xmlns:a16="http://schemas.microsoft.com/office/drawing/2014/main" id="{2A4A4297-13B2-1BC1-EB15-BE79F8EA23D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473501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86310-B5DF-F480-C92C-80AE0DEF23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EF6E4-F58B-D55B-48F2-92A574465F3D}"/>
              </a:ext>
            </a:extLst>
          </p:cNvPr>
          <p:cNvSpPr>
            <a:spLocks noGrp="1"/>
          </p:cNvSpPr>
          <p:nvPr>
            <p:ph type="title"/>
          </p:nvPr>
        </p:nvSpPr>
        <p:spPr/>
        <p:txBody>
          <a:bodyPr/>
          <a:lstStyle/>
          <a:p>
            <a:r>
              <a:rPr lang="en-GB"/>
              <a:t>18. Requirements management</a:t>
            </a:r>
          </a:p>
        </p:txBody>
      </p:sp>
      <p:sp>
        <p:nvSpPr>
          <p:cNvPr id="3" name="Footer Placeholder 2">
            <a:extLst>
              <a:ext uri="{FF2B5EF4-FFF2-40B4-BE49-F238E27FC236}">
                <a16:creationId xmlns:a16="http://schemas.microsoft.com/office/drawing/2014/main" id="{CBDDF7CF-2709-193A-B7DE-5ECC24624994}"/>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DB1375CB-0E4C-0537-5AED-458CE72C29E0}"/>
              </a:ext>
            </a:extLst>
          </p:cNvPr>
          <p:cNvSpPr>
            <a:spLocks noGrp="1"/>
          </p:cNvSpPr>
          <p:nvPr>
            <p:ph type="sldNum" sz="quarter" idx="12"/>
          </p:nvPr>
        </p:nvSpPr>
        <p:spPr/>
        <p:txBody>
          <a:bodyPr/>
          <a:lstStyle/>
          <a:p>
            <a:fld id="{176DB428-E48B-433D-BBAF-AF8684C2FBFB}" type="slidenum">
              <a:rPr lang="en-GB" smtClean="0"/>
              <a:pPr/>
              <a:t>191</a:t>
            </a:fld>
            <a:endParaRPr lang="en-GB"/>
          </a:p>
        </p:txBody>
      </p:sp>
    </p:spTree>
    <p:extLst>
      <p:ext uri="{BB962C8B-B14F-4D97-AF65-F5344CB8AC3E}">
        <p14:creationId xmlns:p14="http://schemas.microsoft.com/office/powerpoint/2010/main" val="31343723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FB3A6-678F-12C0-DB71-0CB32CF00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892C5-18BA-14BC-7907-EA9BB61F2240}"/>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08E722CE-2D40-BBC6-347A-8CD81133B11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8DD551E-671B-EE85-1B64-BB4D962A7439}"/>
              </a:ext>
            </a:extLst>
          </p:cNvPr>
          <p:cNvSpPr>
            <a:spLocks noGrp="1"/>
          </p:cNvSpPr>
          <p:nvPr>
            <p:ph type="body" sz="quarter" idx="13"/>
          </p:nvPr>
        </p:nvSpPr>
        <p:spPr>
          <a:xfrm>
            <a:off x="468000" y="794499"/>
            <a:ext cx="7060264" cy="360000"/>
          </a:xfrm>
        </p:spPr>
        <p:txBody>
          <a:bodyPr/>
          <a:lstStyle/>
          <a:p>
            <a:r>
              <a:rPr lang="en-GB"/>
              <a:t>18. PP.1 Conducted an analysis of stakeholder wants </a:t>
            </a:r>
            <a:r>
              <a:rPr lang="en-GB" b="1" u="sng"/>
              <a:t>and</a:t>
            </a:r>
            <a:r>
              <a:rPr lang="en-GB"/>
              <a:t> needs to inform a schedule of requirements.</a:t>
            </a:r>
          </a:p>
        </p:txBody>
      </p:sp>
      <p:sp>
        <p:nvSpPr>
          <p:cNvPr id="6" name="TextBox 5">
            <a:extLst>
              <a:ext uri="{FF2B5EF4-FFF2-40B4-BE49-F238E27FC236}">
                <a16:creationId xmlns:a16="http://schemas.microsoft.com/office/drawing/2014/main" id="{7E34E218-6A6E-9946-F9AD-ED89B5BE28E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5123823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0D44-0150-ADD0-8277-1ABEE38F2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A9AAA-E65D-B496-019D-B22F048E6FE7}"/>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98A2DA3A-C4B4-5C37-038F-ADF6542D6EF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D0FA215-C44E-59B9-65D7-1B1027A1D2D2}"/>
              </a:ext>
            </a:extLst>
          </p:cNvPr>
          <p:cNvSpPr>
            <a:spLocks noGrp="1"/>
          </p:cNvSpPr>
          <p:nvPr>
            <p:ph type="body" sz="quarter" idx="13"/>
          </p:nvPr>
        </p:nvSpPr>
        <p:spPr>
          <a:xfrm>
            <a:off x="468000" y="794499"/>
            <a:ext cx="7060264" cy="360000"/>
          </a:xfrm>
        </p:spPr>
        <p:txBody>
          <a:bodyPr/>
          <a:lstStyle/>
          <a:p>
            <a:r>
              <a:rPr lang="en-GB"/>
              <a:t>18. PP.2 Confirmed the outcomes of research through internal and/ or external experts. </a:t>
            </a:r>
          </a:p>
        </p:txBody>
      </p:sp>
      <p:sp>
        <p:nvSpPr>
          <p:cNvPr id="6" name="TextBox 5">
            <a:extLst>
              <a:ext uri="{FF2B5EF4-FFF2-40B4-BE49-F238E27FC236}">
                <a16:creationId xmlns:a16="http://schemas.microsoft.com/office/drawing/2014/main" id="{16148C32-280E-B156-B0A5-96A3D4A6457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024540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BBE7C-04FC-DDE7-7BD2-A6E73A04D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1A343-DA8F-D39F-59AD-039172DDA7F9}"/>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73660A52-6F6D-8451-4338-A5143FC6E89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A3AC7B2-E296-CB08-593E-D6A138EE6C6C}"/>
              </a:ext>
            </a:extLst>
          </p:cNvPr>
          <p:cNvSpPr>
            <a:spLocks noGrp="1"/>
          </p:cNvSpPr>
          <p:nvPr>
            <p:ph type="body" sz="quarter" idx="13"/>
          </p:nvPr>
        </p:nvSpPr>
        <p:spPr>
          <a:xfrm>
            <a:off x="468000" y="794499"/>
            <a:ext cx="7060264" cy="360000"/>
          </a:xfrm>
        </p:spPr>
        <p:txBody>
          <a:bodyPr/>
          <a:lstStyle/>
          <a:p>
            <a:r>
              <a:rPr lang="en-GB"/>
              <a:t>18. PP.3 Prioritised stakeholder wants, </a:t>
            </a:r>
            <a:r>
              <a:rPr lang="en-GB" b="1" u="sng"/>
              <a:t>and</a:t>
            </a:r>
            <a:r>
              <a:rPr lang="en-GB"/>
              <a:t> needs based on research.</a:t>
            </a:r>
          </a:p>
        </p:txBody>
      </p:sp>
      <p:sp>
        <p:nvSpPr>
          <p:cNvPr id="6" name="TextBox 5">
            <a:extLst>
              <a:ext uri="{FF2B5EF4-FFF2-40B4-BE49-F238E27FC236}">
                <a16:creationId xmlns:a16="http://schemas.microsoft.com/office/drawing/2014/main" id="{08425D0F-9D2D-400C-D4AB-3CC73C5415C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08506880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66480-B670-5F0A-970B-0484691F8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4CDD8-DC94-6BDC-0E7E-11E41EF64EB7}"/>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C0CBEF3C-DCDA-65F7-5A49-703AFDD0E20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2D38C3D-D3C1-FD6F-21D8-473BB7AE4291}"/>
              </a:ext>
            </a:extLst>
          </p:cNvPr>
          <p:cNvSpPr>
            <a:spLocks noGrp="1"/>
          </p:cNvSpPr>
          <p:nvPr>
            <p:ph type="body" sz="quarter" idx="13"/>
          </p:nvPr>
        </p:nvSpPr>
        <p:spPr>
          <a:xfrm>
            <a:off x="468000" y="794499"/>
            <a:ext cx="7060264" cy="360000"/>
          </a:xfrm>
        </p:spPr>
        <p:txBody>
          <a:bodyPr/>
          <a:lstStyle/>
          <a:p>
            <a:r>
              <a:rPr lang="en-GB"/>
              <a:t>18. PP.4 Determined the dependencies </a:t>
            </a:r>
            <a:r>
              <a:rPr lang="en-GB" b="1" u="sng"/>
              <a:t>and</a:t>
            </a:r>
            <a:r>
              <a:rPr lang="en-GB"/>
              <a:t> constraints which influenced the delivery of the requirements. </a:t>
            </a:r>
          </a:p>
        </p:txBody>
      </p:sp>
      <p:sp>
        <p:nvSpPr>
          <p:cNvPr id="6" name="TextBox 5">
            <a:extLst>
              <a:ext uri="{FF2B5EF4-FFF2-40B4-BE49-F238E27FC236}">
                <a16:creationId xmlns:a16="http://schemas.microsoft.com/office/drawing/2014/main" id="{17D4EDA5-F5A2-DC31-E5F8-B2F2E72BB3F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826462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C821B-A581-1986-F87F-A97B463CA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F1191-1162-DD15-8C50-CB18DA1B567B}"/>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64DC6FE1-15AB-4126-9907-15D812C88EF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DF825F3-73FD-97F0-9C32-B4F46610FC1F}"/>
              </a:ext>
            </a:extLst>
          </p:cNvPr>
          <p:cNvSpPr>
            <a:spLocks noGrp="1"/>
          </p:cNvSpPr>
          <p:nvPr>
            <p:ph type="body" sz="quarter" idx="13"/>
          </p:nvPr>
        </p:nvSpPr>
        <p:spPr>
          <a:xfrm>
            <a:off x="468000" y="794499"/>
            <a:ext cx="7060264" cy="360000"/>
          </a:xfrm>
        </p:spPr>
        <p:txBody>
          <a:bodyPr/>
          <a:lstStyle/>
          <a:p>
            <a:r>
              <a:rPr lang="en-GB"/>
              <a:t>18. PP.5 Documented the requirements agreed within the schedule of requirements. </a:t>
            </a:r>
          </a:p>
        </p:txBody>
      </p:sp>
      <p:sp>
        <p:nvSpPr>
          <p:cNvPr id="6" name="TextBox 5">
            <a:extLst>
              <a:ext uri="{FF2B5EF4-FFF2-40B4-BE49-F238E27FC236}">
                <a16:creationId xmlns:a16="http://schemas.microsoft.com/office/drawing/2014/main" id="{09E4B6AF-E926-E672-C38F-2EAD2D5E97A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470453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652D-9686-4A32-6274-59029B024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9CE44-1964-382C-B48F-7647CA600629}"/>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1B3456AA-3047-7A5C-E97C-44838E7D3CE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9954F77-DA59-10E8-D59F-853D8F62BF7F}"/>
              </a:ext>
            </a:extLst>
          </p:cNvPr>
          <p:cNvSpPr>
            <a:spLocks noGrp="1"/>
          </p:cNvSpPr>
          <p:nvPr>
            <p:ph type="body" sz="quarter" idx="13"/>
          </p:nvPr>
        </p:nvSpPr>
        <p:spPr>
          <a:xfrm>
            <a:off x="468000" y="794499"/>
            <a:ext cx="7060264" cy="360000"/>
          </a:xfrm>
        </p:spPr>
        <p:txBody>
          <a:bodyPr/>
          <a:lstStyle/>
          <a:p>
            <a:r>
              <a:rPr lang="en-GB"/>
              <a:t>18. PP.6 Finalised a schedule of requirements based on negotiation with stakeholders. </a:t>
            </a:r>
          </a:p>
        </p:txBody>
      </p:sp>
      <p:sp>
        <p:nvSpPr>
          <p:cNvPr id="6" name="TextBox 5">
            <a:extLst>
              <a:ext uri="{FF2B5EF4-FFF2-40B4-BE49-F238E27FC236}">
                <a16:creationId xmlns:a16="http://schemas.microsoft.com/office/drawing/2014/main" id="{C9381AD8-EF2E-443C-4139-989622569A9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9302116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F3E2-F924-F3D0-CDEB-08977B789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7E4A4-3170-A33E-78BF-25B16500CEAA}"/>
              </a:ext>
            </a:extLst>
          </p:cNvPr>
          <p:cNvSpPr>
            <a:spLocks noGrp="1"/>
          </p:cNvSpPr>
          <p:nvPr>
            <p:ph type="title"/>
          </p:nvPr>
        </p:nvSpPr>
        <p:spPr/>
        <p:txBody>
          <a:bodyPr/>
          <a:lstStyle/>
          <a:p>
            <a:r>
              <a:rPr lang="en-GB"/>
              <a:t>18. Requirements management</a:t>
            </a:r>
          </a:p>
        </p:txBody>
      </p:sp>
      <p:sp>
        <p:nvSpPr>
          <p:cNvPr id="3" name="Content Placeholder 2">
            <a:extLst>
              <a:ext uri="{FF2B5EF4-FFF2-40B4-BE49-F238E27FC236}">
                <a16:creationId xmlns:a16="http://schemas.microsoft.com/office/drawing/2014/main" id="{C52B16C1-52DB-E795-2F0E-BF29C2C9C64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B1F0667-1639-C09F-FF5A-F10B1FFBB751}"/>
              </a:ext>
            </a:extLst>
          </p:cNvPr>
          <p:cNvSpPr>
            <a:spLocks noGrp="1"/>
          </p:cNvSpPr>
          <p:nvPr>
            <p:ph type="body" sz="quarter" idx="13"/>
          </p:nvPr>
        </p:nvSpPr>
        <p:spPr>
          <a:xfrm>
            <a:off x="468000" y="794499"/>
            <a:ext cx="7060264" cy="360000"/>
          </a:xfrm>
        </p:spPr>
        <p:txBody>
          <a:bodyPr/>
          <a:lstStyle/>
          <a:p>
            <a:r>
              <a:rPr lang="en-GB"/>
              <a:t>18. PP.7 Adjusted and approved a schedule of requirements during a project.</a:t>
            </a:r>
          </a:p>
        </p:txBody>
      </p:sp>
      <p:sp>
        <p:nvSpPr>
          <p:cNvPr id="6" name="TextBox 5">
            <a:extLst>
              <a:ext uri="{FF2B5EF4-FFF2-40B4-BE49-F238E27FC236}">
                <a16:creationId xmlns:a16="http://schemas.microsoft.com/office/drawing/2014/main" id="{4C875C8B-C930-040C-3315-C28FA695FB1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76247279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E040-C623-FF84-E904-D004A8A84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FDC9C-BD9F-79DB-F253-F86FFF39C8EC}"/>
              </a:ext>
            </a:extLst>
          </p:cNvPr>
          <p:cNvSpPr>
            <a:spLocks noGrp="1"/>
          </p:cNvSpPr>
          <p:nvPr>
            <p:ph type="title"/>
          </p:nvPr>
        </p:nvSpPr>
        <p:spPr/>
        <p:txBody>
          <a:bodyPr/>
          <a:lstStyle/>
          <a:p>
            <a:r>
              <a:rPr lang="en-GB"/>
              <a:t>19. Resource capacity planning</a:t>
            </a:r>
          </a:p>
        </p:txBody>
      </p:sp>
      <p:sp>
        <p:nvSpPr>
          <p:cNvPr id="3" name="Footer Placeholder 2">
            <a:extLst>
              <a:ext uri="{FF2B5EF4-FFF2-40B4-BE49-F238E27FC236}">
                <a16:creationId xmlns:a16="http://schemas.microsoft.com/office/drawing/2014/main" id="{A2C86E21-1B88-5FC4-68D4-9412F68FCFBC}"/>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A912F8D6-ED7D-AC35-30DD-937280484518}"/>
              </a:ext>
            </a:extLst>
          </p:cNvPr>
          <p:cNvSpPr>
            <a:spLocks noGrp="1"/>
          </p:cNvSpPr>
          <p:nvPr>
            <p:ph type="sldNum" sz="quarter" idx="12"/>
          </p:nvPr>
        </p:nvSpPr>
        <p:spPr/>
        <p:txBody>
          <a:bodyPr/>
          <a:lstStyle/>
          <a:p>
            <a:fld id="{176DB428-E48B-433D-BBAF-AF8684C2FBFB}" type="slidenum">
              <a:rPr lang="en-GB" smtClean="0"/>
              <a:pPr/>
              <a:t>199</a:t>
            </a:fld>
            <a:endParaRPr lang="en-GB"/>
          </a:p>
        </p:txBody>
      </p:sp>
    </p:spTree>
    <p:extLst>
      <p:ext uri="{BB962C8B-B14F-4D97-AF65-F5344CB8AC3E}">
        <p14:creationId xmlns:p14="http://schemas.microsoft.com/office/powerpoint/2010/main" val="312817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CD65-5967-2FAB-1DC0-55F39B191FF1}"/>
              </a:ext>
            </a:extLst>
          </p:cNvPr>
          <p:cNvSpPr>
            <a:spLocks noGrp="1"/>
          </p:cNvSpPr>
          <p:nvPr>
            <p:ph type="title"/>
          </p:nvPr>
        </p:nvSpPr>
        <p:spPr/>
        <p:txBody>
          <a:bodyPr/>
          <a:lstStyle/>
          <a:p>
            <a:r>
              <a:rPr lang="en-GB"/>
              <a:t>Competence checklist (1) </a:t>
            </a:r>
          </a:p>
        </p:txBody>
      </p:sp>
      <p:sp>
        <p:nvSpPr>
          <p:cNvPr id="3" name="Text Placeholder 2">
            <a:extLst>
              <a:ext uri="{FF2B5EF4-FFF2-40B4-BE49-F238E27FC236}">
                <a16:creationId xmlns:a16="http://schemas.microsoft.com/office/drawing/2014/main" id="{3E985F57-79AC-40E8-AF5F-16BDB65CA523}"/>
              </a:ext>
            </a:extLst>
          </p:cNvPr>
          <p:cNvSpPr>
            <a:spLocks noGrp="1"/>
          </p:cNvSpPr>
          <p:nvPr>
            <p:ph type="body" sz="quarter" idx="13"/>
          </p:nvPr>
        </p:nvSpPr>
        <p:spPr>
          <a:xfrm>
            <a:off x="604838" y="3106800"/>
            <a:ext cx="3100387" cy="2717057"/>
          </a:xfrm>
        </p:spPr>
        <p:txBody>
          <a:bodyPr/>
          <a:lstStyle/>
          <a:p>
            <a:pPr marL="285750" indent="-285750">
              <a:buFont typeface="Wingdings" panose="05000000000000000000" pitchFamily="2" charset="2"/>
              <a:buChar char="q"/>
            </a:pPr>
            <a:r>
              <a:rPr lang="en-GB"/>
              <a:t>1a. Budgeting and cost control </a:t>
            </a:r>
          </a:p>
          <a:p>
            <a:r>
              <a:rPr lang="en-GB" i="1"/>
              <a:t>Or </a:t>
            </a:r>
          </a:p>
          <a:p>
            <a:pPr marL="285750" indent="-285750">
              <a:buFont typeface="Wingdings" panose="05000000000000000000" pitchFamily="2" charset="2"/>
              <a:buChar char="q"/>
            </a:pPr>
            <a:r>
              <a:rPr lang="en-GB"/>
              <a:t>1b. Financial management</a:t>
            </a:r>
          </a:p>
          <a:p>
            <a:endParaRPr lang="en-GB"/>
          </a:p>
          <a:p>
            <a:pPr marL="285750" indent="-285750">
              <a:buFont typeface="Wingdings" panose="05000000000000000000" pitchFamily="2" charset="2"/>
              <a:buChar char="q"/>
            </a:pPr>
            <a:r>
              <a:rPr lang="en-GB"/>
              <a:t>2a. Change control</a:t>
            </a:r>
          </a:p>
          <a:p>
            <a:r>
              <a:rPr lang="en-GB" i="1"/>
              <a:t>Or</a:t>
            </a:r>
          </a:p>
          <a:p>
            <a:pPr marL="285750" indent="-285750">
              <a:buFont typeface="Wingdings" panose="05000000000000000000" pitchFamily="2" charset="2"/>
              <a:buChar char="q"/>
            </a:pPr>
            <a:r>
              <a:rPr lang="en-GB"/>
              <a:t>2b. Conflict resolution</a:t>
            </a:r>
          </a:p>
          <a:p>
            <a:pPr marL="285750" indent="-285750">
              <a:buFont typeface="Wingdings" panose="05000000000000000000" pitchFamily="2" charset="2"/>
              <a:buChar char="q"/>
            </a:pPr>
            <a:endParaRPr lang="en-GB"/>
          </a:p>
        </p:txBody>
      </p:sp>
      <p:sp>
        <p:nvSpPr>
          <p:cNvPr id="4" name="Text Placeholder 3">
            <a:extLst>
              <a:ext uri="{FF2B5EF4-FFF2-40B4-BE49-F238E27FC236}">
                <a16:creationId xmlns:a16="http://schemas.microsoft.com/office/drawing/2014/main" id="{5859CFAA-3A94-BF0A-7D58-2A4DCE6B925F}"/>
              </a:ext>
            </a:extLst>
          </p:cNvPr>
          <p:cNvSpPr>
            <a:spLocks noGrp="1"/>
          </p:cNvSpPr>
          <p:nvPr>
            <p:ph type="body" sz="quarter" idx="14"/>
          </p:nvPr>
        </p:nvSpPr>
        <p:spPr>
          <a:xfrm>
            <a:off x="4326312" y="3106800"/>
            <a:ext cx="3100387" cy="2717057"/>
          </a:xfrm>
        </p:spPr>
        <p:txBody>
          <a:bodyPr/>
          <a:lstStyle/>
          <a:p>
            <a:pPr marL="285750" indent="-285750">
              <a:buFont typeface="Wingdings" panose="05000000000000000000" pitchFamily="2" charset="2"/>
              <a:buChar char="q"/>
            </a:pPr>
            <a:r>
              <a:rPr lang="en-GB"/>
              <a:t>3a. Governance arrangements</a:t>
            </a:r>
          </a:p>
          <a:p>
            <a:r>
              <a:rPr lang="en-GB" i="1"/>
              <a:t>Or</a:t>
            </a:r>
          </a:p>
          <a:p>
            <a:pPr marL="285750" indent="-285750">
              <a:buFont typeface="Wingdings" panose="05000000000000000000" pitchFamily="2" charset="2"/>
              <a:buChar char="q"/>
            </a:pPr>
            <a:r>
              <a:rPr lang="en-GB"/>
              <a:t>3b. Reviews</a:t>
            </a:r>
          </a:p>
          <a:p>
            <a:endParaRPr lang="en-GB"/>
          </a:p>
          <a:p>
            <a:pPr marL="285750" indent="-285750">
              <a:buFont typeface="Wingdings" panose="05000000000000000000" pitchFamily="2" charset="2"/>
              <a:buChar char="q"/>
            </a:pPr>
            <a:r>
              <a:rPr lang="en-GB"/>
              <a:t>4a. Integrated planning</a:t>
            </a:r>
          </a:p>
          <a:p>
            <a:r>
              <a:rPr lang="en-GB" i="1"/>
              <a:t>Or</a:t>
            </a:r>
          </a:p>
          <a:p>
            <a:pPr marL="285750" indent="-285750">
              <a:buFont typeface="Wingdings" panose="05000000000000000000" pitchFamily="2" charset="2"/>
              <a:buChar char="q"/>
            </a:pPr>
            <a:r>
              <a:rPr lang="en-GB"/>
              <a:t>4b. Schedule management</a:t>
            </a:r>
          </a:p>
        </p:txBody>
      </p:sp>
      <p:sp>
        <p:nvSpPr>
          <p:cNvPr id="5" name="Text Placeholder 4">
            <a:extLst>
              <a:ext uri="{FF2B5EF4-FFF2-40B4-BE49-F238E27FC236}">
                <a16:creationId xmlns:a16="http://schemas.microsoft.com/office/drawing/2014/main" id="{650775E1-9FC5-C946-90AF-0DC4B1218C39}"/>
              </a:ext>
            </a:extLst>
          </p:cNvPr>
          <p:cNvSpPr>
            <a:spLocks noGrp="1"/>
          </p:cNvSpPr>
          <p:nvPr>
            <p:ph type="body" sz="quarter" idx="15"/>
          </p:nvPr>
        </p:nvSpPr>
        <p:spPr>
          <a:xfrm>
            <a:off x="8047786" y="2198914"/>
            <a:ext cx="3100387" cy="3944434"/>
          </a:xfrm>
        </p:spPr>
        <p:txBody>
          <a:bodyPr/>
          <a:lstStyle/>
          <a:p>
            <a:pPr marL="285750" indent="-285750">
              <a:buFont typeface="Wingdings" panose="05000000000000000000" pitchFamily="2" charset="2"/>
              <a:buChar char="q"/>
            </a:pPr>
            <a:r>
              <a:rPr lang="en-GB"/>
              <a:t>5a. Leadership</a:t>
            </a:r>
          </a:p>
          <a:p>
            <a:r>
              <a:rPr lang="en-GB" i="1"/>
              <a:t>Or</a:t>
            </a:r>
          </a:p>
          <a:p>
            <a:pPr marL="285750" indent="-285750">
              <a:buFont typeface="Wingdings" panose="05000000000000000000" pitchFamily="2" charset="2"/>
              <a:buChar char="q"/>
            </a:pPr>
            <a:r>
              <a:rPr lang="en-GB"/>
              <a:t>5b. Team management</a:t>
            </a:r>
          </a:p>
          <a:p>
            <a:endParaRPr lang="en-GB"/>
          </a:p>
          <a:p>
            <a:pPr marL="285750" indent="-285750">
              <a:buFont typeface="Wingdings" panose="05000000000000000000" pitchFamily="2" charset="2"/>
              <a:buChar char="q"/>
            </a:pPr>
            <a:r>
              <a:rPr lang="en-GB"/>
              <a:t>6. Risk and issue management</a:t>
            </a:r>
          </a:p>
          <a:p>
            <a:endParaRPr lang="en-GB"/>
          </a:p>
          <a:p>
            <a:pPr marL="285750" indent="-285750">
              <a:buFont typeface="Wingdings" panose="05000000000000000000" pitchFamily="2" charset="2"/>
              <a:buChar char="q"/>
            </a:pPr>
            <a:r>
              <a:rPr lang="en-GB"/>
              <a:t>7. Stakeholder engagement and communication management</a:t>
            </a:r>
          </a:p>
          <a:p>
            <a:pPr marL="285750" indent="-285750">
              <a:buFont typeface="Wingdings" panose="05000000000000000000" pitchFamily="2" charset="2"/>
              <a:buChar char="q"/>
            </a:pPr>
            <a:endParaRPr lang="en-GB"/>
          </a:p>
          <a:p>
            <a:pPr marL="285750" indent="-285750">
              <a:buFont typeface="Wingdings" panose="05000000000000000000" pitchFamily="2" charset="2"/>
              <a:buChar char="q"/>
            </a:pPr>
            <a:r>
              <a:rPr lang="en-GB"/>
              <a:t>24. Ethics, compliance and professionalism</a:t>
            </a:r>
          </a:p>
        </p:txBody>
      </p:sp>
      <p:sp>
        <p:nvSpPr>
          <p:cNvPr id="6" name="TextBox 5">
            <a:extLst>
              <a:ext uri="{FF2B5EF4-FFF2-40B4-BE49-F238E27FC236}">
                <a16:creationId xmlns:a16="http://schemas.microsoft.com/office/drawing/2014/main" id="{6D155DAF-0ED1-C9F4-0B66-E0EE4B5BC392}"/>
              </a:ext>
            </a:extLst>
          </p:cNvPr>
          <p:cNvSpPr txBox="1"/>
          <p:nvPr/>
        </p:nvSpPr>
        <p:spPr>
          <a:xfrm>
            <a:off x="468000" y="1034143"/>
            <a:ext cx="10543335" cy="1164771"/>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1400">
                <a:solidFill>
                  <a:schemeClr val="accent1"/>
                </a:solidFill>
              </a:rPr>
              <a:t>Check that you have completed all the required competencies prior to commencing your presentation. </a:t>
            </a:r>
          </a:p>
          <a:p>
            <a:pPr marL="285750" indent="-285750" algn="l">
              <a:buFont typeface="Arial" panose="020B0604020202020204" pitchFamily="34" charset="0"/>
              <a:buChar char="•"/>
            </a:pPr>
            <a:endParaRPr lang="en-GB" sz="1400">
              <a:solidFill>
                <a:schemeClr val="accent1"/>
              </a:solidFill>
            </a:endParaRPr>
          </a:p>
          <a:p>
            <a:pPr marL="285750" indent="-285750" algn="l">
              <a:buFont typeface="Arial" panose="020B0604020202020204" pitchFamily="34" charset="0"/>
              <a:buChar char="•"/>
            </a:pPr>
            <a:r>
              <a:rPr lang="en-GB" sz="1400">
                <a:solidFill>
                  <a:schemeClr val="accent1"/>
                </a:solidFill>
              </a:rPr>
              <a:t>The marker will only be able to score four assessment criteria per competence – if more than four are presented, they will only mark the first four presented. </a:t>
            </a:r>
          </a:p>
          <a:p>
            <a:pPr marL="285750" indent="-285750" algn="l">
              <a:buFont typeface="Arial" panose="020B0604020202020204" pitchFamily="34" charset="0"/>
              <a:buChar char="•"/>
            </a:pPr>
            <a:endParaRPr lang="en-GB" sz="1400">
              <a:solidFill>
                <a:schemeClr val="accent1"/>
              </a:solidFill>
            </a:endParaRPr>
          </a:p>
          <a:p>
            <a:pPr marL="285750" indent="-285750" algn="l">
              <a:buFont typeface="Arial" panose="020B0604020202020204" pitchFamily="34" charset="0"/>
              <a:buChar char="•"/>
            </a:pPr>
            <a:r>
              <a:rPr lang="en-GB" sz="1400">
                <a:solidFill>
                  <a:schemeClr val="accent1"/>
                </a:solidFill>
              </a:rPr>
              <a:t>Failure to address all mandatory and elective competencies will impact your overall score. </a:t>
            </a:r>
          </a:p>
        </p:txBody>
      </p:sp>
      <p:sp>
        <p:nvSpPr>
          <p:cNvPr id="7" name="TextBox 6">
            <a:extLst>
              <a:ext uri="{FF2B5EF4-FFF2-40B4-BE49-F238E27FC236}">
                <a16:creationId xmlns:a16="http://schemas.microsoft.com/office/drawing/2014/main" id="{4B2F99CB-8502-1F2D-782F-A11A7E05D3AE}"/>
              </a:ext>
            </a:extLst>
          </p:cNvPr>
          <p:cNvSpPr txBox="1"/>
          <p:nvPr/>
        </p:nvSpPr>
        <p:spPr>
          <a:xfrm>
            <a:off x="604837" y="2539013"/>
            <a:ext cx="2484591" cy="284085"/>
          </a:xfrm>
          <a:prstGeom prst="rect">
            <a:avLst/>
          </a:prstGeom>
          <a:solidFill>
            <a:schemeClr val="accent3"/>
          </a:solidFill>
        </p:spPr>
        <p:txBody>
          <a:bodyPr wrap="square" lIns="0" tIns="0" rIns="0" bIns="0" rtlCol="0" anchor="ctr">
            <a:noAutofit/>
          </a:bodyPr>
          <a:lstStyle/>
          <a:p>
            <a:pPr marL="360000" algn="l"/>
            <a:r>
              <a:rPr lang="en-GB" sz="1400" b="1">
                <a:solidFill>
                  <a:schemeClr val="accent1"/>
                </a:solidFill>
              </a:rPr>
              <a:t>EIGHT MANDATORY</a:t>
            </a:r>
          </a:p>
        </p:txBody>
      </p:sp>
    </p:spTree>
    <p:extLst>
      <p:ext uri="{BB962C8B-B14F-4D97-AF65-F5344CB8AC3E}">
        <p14:creationId xmlns:p14="http://schemas.microsoft.com/office/powerpoint/2010/main" val="204193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A463D-BF08-CBFC-4451-041541B19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8EDF9-87D5-957A-27B4-AF0D4ED1D561}"/>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D9EE09FB-EAAC-9851-DE14-60293161DF1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8994888-E4BF-DC84-BFFD-1514B93520AB}"/>
              </a:ext>
            </a:extLst>
          </p:cNvPr>
          <p:cNvSpPr>
            <a:spLocks noGrp="1"/>
          </p:cNvSpPr>
          <p:nvPr>
            <p:ph type="body" sz="quarter" idx="13"/>
          </p:nvPr>
        </p:nvSpPr>
        <p:spPr>
          <a:xfrm>
            <a:off x="468000" y="794499"/>
            <a:ext cx="7060264" cy="360000"/>
          </a:xfrm>
        </p:spPr>
        <p:txBody>
          <a:bodyPr/>
          <a:lstStyle/>
          <a:p>
            <a:r>
              <a:rPr lang="en-GB"/>
              <a:t>1b. PP.3 Established control limits for the reporting and approval of budget variances. </a:t>
            </a:r>
          </a:p>
        </p:txBody>
      </p:sp>
      <p:sp>
        <p:nvSpPr>
          <p:cNvPr id="6" name="TextBox 5">
            <a:extLst>
              <a:ext uri="{FF2B5EF4-FFF2-40B4-BE49-F238E27FC236}">
                <a16:creationId xmlns:a16="http://schemas.microsoft.com/office/drawing/2014/main" id="{5BFBBBF5-813B-3FEC-EAFC-B448906BB2B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0210518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D87A-DA18-746F-5D6C-DA8A67D8E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AD8B4-7705-083F-39DC-C9E8F3FB75E2}"/>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27CA96C4-CEED-623E-0380-4FB88DF423A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68DCC8F-4A0C-6B8A-20E3-E440E666703C}"/>
              </a:ext>
            </a:extLst>
          </p:cNvPr>
          <p:cNvSpPr>
            <a:spLocks noGrp="1"/>
          </p:cNvSpPr>
          <p:nvPr>
            <p:ph type="body" sz="quarter" idx="13"/>
          </p:nvPr>
        </p:nvSpPr>
        <p:spPr>
          <a:xfrm>
            <a:off x="468000" y="794499"/>
            <a:ext cx="7060264" cy="360000"/>
          </a:xfrm>
        </p:spPr>
        <p:txBody>
          <a:bodyPr/>
          <a:lstStyle/>
          <a:p>
            <a:r>
              <a:rPr lang="en-GB"/>
              <a:t>19. PP.1 Established resource requirements for a project.</a:t>
            </a:r>
          </a:p>
        </p:txBody>
      </p:sp>
      <p:sp>
        <p:nvSpPr>
          <p:cNvPr id="6" name="TextBox 5">
            <a:extLst>
              <a:ext uri="{FF2B5EF4-FFF2-40B4-BE49-F238E27FC236}">
                <a16:creationId xmlns:a16="http://schemas.microsoft.com/office/drawing/2014/main" id="{C4442DFE-1D2F-7EF9-EE7F-50EF5E10934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04517682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8626-C8EF-1389-F5A1-6C19DDC8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731CC-0B5A-FF17-CC38-57218141D2AB}"/>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491F6A1B-5975-CB3A-AF28-AC913FD5129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A12C1AF-7308-E8B0-CC1F-6065CC5B1C6B}"/>
              </a:ext>
            </a:extLst>
          </p:cNvPr>
          <p:cNvSpPr>
            <a:spLocks noGrp="1"/>
          </p:cNvSpPr>
          <p:nvPr>
            <p:ph type="body" sz="quarter" idx="13"/>
          </p:nvPr>
        </p:nvSpPr>
        <p:spPr>
          <a:xfrm>
            <a:off x="468000" y="794499"/>
            <a:ext cx="7060264" cy="360000"/>
          </a:xfrm>
        </p:spPr>
        <p:txBody>
          <a:bodyPr/>
          <a:lstStyle/>
          <a:p>
            <a:r>
              <a:rPr lang="en-GB"/>
              <a:t>19. PP.2 Included consideration of other projects when planning the allocation of resources.</a:t>
            </a:r>
          </a:p>
        </p:txBody>
      </p:sp>
      <p:sp>
        <p:nvSpPr>
          <p:cNvPr id="6" name="TextBox 5">
            <a:extLst>
              <a:ext uri="{FF2B5EF4-FFF2-40B4-BE49-F238E27FC236}">
                <a16:creationId xmlns:a16="http://schemas.microsoft.com/office/drawing/2014/main" id="{B190A719-6993-F5B6-BFC7-E9D16B7ACC7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17040095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1ED5-1EB1-2599-73C3-7A1928AD9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E33E5-2896-AE78-E5A5-3FB1B7044992}"/>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590331EC-9B5A-7CB8-FDB4-656A36D6986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557E05C-70F6-268D-52B5-B0B936C9850C}"/>
              </a:ext>
            </a:extLst>
          </p:cNvPr>
          <p:cNvSpPr>
            <a:spLocks noGrp="1"/>
          </p:cNvSpPr>
          <p:nvPr>
            <p:ph type="body" sz="quarter" idx="13"/>
          </p:nvPr>
        </p:nvSpPr>
        <p:spPr>
          <a:xfrm>
            <a:off x="468000" y="794499"/>
            <a:ext cx="7060264" cy="360000"/>
          </a:xfrm>
        </p:spPr>
        <p:txBody>
          <a:bodyPr/>
          <a:lstStyle/>
          <a:p>
            <a:r>
              <a:rPr lang="en-GB"/>
              <a:t>19. PP.3 Assessed the total resource capacity for the duration of the project. </a:t>
            </a:r>
          </a:p>
        </p:txBody>
      </p:sp>
      <p:sp>
        <p:nvSpPr>
          <p:cNvPr id="6" name="TextBox 5">
            <a:extLst>
              <a:ext uri="{FF2B5EF4-FFF2-40B4-BE49-F238E27FC236}">
                <a16:creationId xmlns:a16="http://schemas.microsoft.com/office/drawing/2014/main" id="{F638FAE3-71D1-8A77-5FF4-E343ACF5A20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4802134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1388-4281-D63E-F922-BA3DAA374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59853-6D23-24CF-D125-A3E1D3B2878C}"/>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E0E9413A-920E-CE43-49CD-936DC7B9A85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714E71B-6A87-CA5B-22EC-12AA7E3195A1}"/>
              </a:ext>
            </a:extLst>
          </p:cNvPr>
          <p:cNvSpPr>
            <a:spLocks noGrp="1"/>
          </p:cNvSpPr>
          <p:nvPr>
            <p:ph type="body" sz="quarter" idx="13"/>
          </p:nvPr>
        </p:nvSpPr>
        <p:spPr>
          <a:xfrm>
            <a:off x="468000" y="794499"/>
            <a:ext cx="7060264" cy="360000"/>
          </a:xfrm>
        </p:spPr>
        <p:txBody>
          <a:bodyPr/>
          <a:lstStyle/>
          <a:p>
            <a:r>
              <a:rPr lang="en-GB"/>
              <a:t>19. PP.4 Capitalised on opportunities for sharing infrastructure and/or procurement efficiencies.</a:t>
            </a:r>
          </a:p>
        </p:txBody>
      </p:sp>
      <p:sp>
        <p:nvSpPr>
          <p:cNvPr id="6" name="TextBox 5">
            <a:extLst>
              <a:ext uri="{FF2B5EF4-FFF2-40B4-BE49-F238E27FC236}">
                <a16:creationId xmlns:a16="http://schemas.microsoft.com/office/drawing/2014/main" id="{7439FC64-3AFE-4F15-8111-ED431071FFF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4988415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B4FEB-CB63-6E32-EEA0-F3F9CD7F4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E1D08-8494-1586-541B-19C3012009F9}"/>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C7758F5B-64F1-641F-052A-AB21E862EB1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B39D100-9EBA-5913-F430-30F590F7742E}"/>
              </a:ext>
            </a:extLst>
          </p:cNvPr>
          <p:cNvSpPr>
            <a:spLocks noGrp="1"/>
          </p:cNvSpPr>
          <p:nvPr>
            <p:ph type="body" sz="quarter" idx="13"/>
          </p:nvPr>
        </p:nvSpPr>
        <p:spPr>
          <a:xfrm>
            <a:off x="468000" y="794499"/>
            <a:ext cx="7060264" cy="360000"/>
          </a:xfrm>
        </p:spPr>
        <p:txBody>
          <a:bodyPr/>
          <a:lstStyle/>
          <a:p>
            <a:r>
              <a:rPr lang="en-GB"/>
              <a:t>19. PP.5 Governed the direction of project activities through effective scheduling of phases, milestones, and review points.</a:t>
            </a:r>
          </a:p>
        </p:txBody>
      </p:sp>
      <p:sp>
        <p:nvSpPr>
          <p:cNvPr id="6" name="TextBox 5">
            <a:extLst>
              <a:ext uri="{FF2B5EF4-FFF2-40B4-BE49-F238E27FC236}">
                <a16:creationId xmlns:a16="http://schemas.microsoft.com/office/drawing/2014/main" id="{B14C9DBA-63F4-1179-F958-4B32126AF69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122032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617D2-26AE-0E0F-FAF0-2DA664A6C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01F16-12F8-2EE3-AC03-FAA17A1E6170}"/>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6D871C54-1F78-379F-1D50-D9124E01574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9DFAB49-DF16-C3F7-6A92-40188EB7417C}"/>
              </a:ext>
            </a:extLst>
          </p:cNvPr>
          <p:cNvSpPr>
            <a:spLocks noGrp="1"/>
          </p:cNvSpPr>
          <p:nvPr>
            <p:ph type="body" sz="quarter" idx="13"/>
          </p:nvPr>
        </p:nvSpPr>
        <p:spPr>
          <a:xfrm>
            <a:off x="468000" y="794499"/>
            <a:ext cx="7060264" cy="360000"/>
          </a:xfrm>
        </p:spPr>
        <p:txBody>
          <a:bodyPr/>
          <a:lstStyle/>
          <a:p>
            <a:r>
              <a:rPr lang="en-GB"/>
              <a:t>19. PP.6 Established reporting requirements for resource utilisation.</a:t>
            </a:r>
          </a:p>
        </p:txBody>
      </p:sp>
      <p:sp>
        <p:nvSpPr>
          <p:cNvPr id="6" name="TextBox 5">
            <a:extLst>
              <a:ext uri="{FF2B5EF4-FFF2-40B4-BE49-F238E27FC236}">
                <a16:creationId xmlns:a16="http://schemas.microsoft.com/office/drawing/2014/main" id="{EACC6CE9-DEFF-3D69-A2DE-146D6A941D0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32518746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04184-9AA8-16B7-7FC4-F61FBB60A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75C5F-E184-9F4C-3F38-E8A09F812B78}"/>
              </a:ext>
            </a:extLst>
          </p:cNvPr>
          <p:cNvSpPr>
            <a:spLocks noGrp="1"/>
          </p:cNvSpPr>
          <p:nvPr>
            <p:ph type="title"/>
          </p:nvPr>
        </p:nvSpPr>
        <p:spPr/>
        <p:txBody>
          <a:bodyPr/>
          <a:lstStyle/>
          <a:p>
            <a:r>
              <a:rPr lang="en-GB"/>
              <a:t>19. Resource capacity planning</a:t>
            </a:r>
          </a:p>
        </p:txBody>
      </p:sp>
      <p:sp>
        <p:nvSpPr>
          <p:cNvPr id="3" name="Content Placeholder 2">
            <a:extLst>
              <a:ext uri="{FF2B5EF4-FFF2-40B4-BE49-F238E27FC236}">
                <a16:creationId xmlns:a16="http://schemas.microsoft.com/office/drawing/2014/main" id="{ED4B7FFF-3AFE-C2B7-8239-F3235A0EFE8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7235564-231E-29D5-0956-CF859F5807F0}"/>
              </a:ext>
            </a:extLst>
          </p:cNvPr>
          <p:cNvSpPr>
            <a:spLocks noGrp="1"/>
          </p:cNvSpPr>
          <p:nvPr>
            <p:ph type="body" sz="quarter" idx="13"/>
          </p:nvPr>
        </p:nvSpPr>
        <p:spPr>
          <a:xfrm>
            <a:off x="468000" y="794499"/>
            <a:ext cx="7060264" cy="360000"/>
          </a:xfrm>
        </p:spPr>
        <p:txBody>
          <a:bodyPr/>
          <a:lstStyle/>
          <a:p>
            <a:r>
              <a:rPr lang="en-GB"/>
              <a:t>19. PP.7 Prepared and delivered progress reports to relevant stakeholders.</a:t>
            </a:r>
          </a:p>
        </p:txBody>
      </p:sp>
      <p:sp>
        <p:nvSpPr>
          <p:cNvPr id="6" name="TextBox 5">
            <a:extLst>
              <a:ext uri="{FF2B5EF4-FFF2-40B4-BE49-F238E27FC236}">
                <a16:creationId xmlns:a16="http://schemas.microsoft.com/office/drawing/2014/main" id="{0BEBC337-2F13-7A2A-31FC-F67299DF25E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85239092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A20A-3D3A-9587-E25B-D35F1375B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EA50A-7759-D93D-0CD2-75EF8F6D9DE6}"/>
              </a:ext>
            </a:extLst>
          </p:cNvPr>
          <p:cNvSpPr>
            <a:spLocks noGrp="1"/>
          </p:cNvSpPr>
          <p:nvPr>
            <p:ph type="title"/>
          </p:nvPr>
        </p:nvSpPr>
        <p:spPr/>
        <p:txBody>
          <a:bodyPr/>
          <a:lstStyle/>
          <a:p>
            <a:r>
              <a:rPr lang="en-GB"/>
              <a:t>20. Resource management</a:t>
            </a:r>
          </a:p>
        </p:txBody>
      </p:sp>
      <p:sp>
        <p:nvSpPr>
          <p:cNvPr id="3" name="Footer Placeholder 2">
            <a:extLst>
              <a:ext uri="{FF2B5EF4-FFF2-40B4-BE49-F238E27FC236}">
                <a16:creationId xmlns:a16="http://schemas.microsoft.com/office/drawing/2014/main" id="{8DC45AF5-D80B-A4FA-92A7-EC3D465A0FBE}"/>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B12866DC-7AC4-4E37-9BC0-617246F48844}"/>
              </a:ext>
            </a:extLst>
          </p:cNvPr>
          <p:cNvSpPr>
            <a:spLocks noGrp="1"/>
          </p:cNvSpPr>
          <p:nvPr>
            <p:ph type="sldNum" sz="quarter" idx="12"/>
          </p:nvPr>
        </p:nvSpPr>
        <p:spPr/>
        <p:txBody>
          <a:bodyPr/>
          <a:lstStyle/>
          <a:p>
            <a:fld id="{176DB428-E48B-433D-BBAF-AF8684C2FBFB}" type="slidenum">
              <a:rPr lang="en-GB" smtClean="0"/>
              <a:pPr/>
              <a:t>207</a:t>
            </a:fld>
            <a:endParaRPr lang="en-GB"/>
          </a:p>
        </p:txBody>
      </p:sp>
    </p:spTree>
    <p:extLst>
      <p:ext uri="{BB962C8B-B14F-4D97-AF65-F5344CB8AC3E}">
        <p14:creationId xmlns:p14="http://schemas.microsoft.com/office/powerpoint/2010/main" val="116088524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ADC08-9866-0A77-3E20-4A2ED49E5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F1117-C82E-1F39-CEDB-38C4921B688B}"/>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97FBF009-91B5-226C-ED96-952B4302913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B8AB58D-CD71-7433-BE93-A17305452909}"/>
              </a:ext>
            </a:extLst>
          </p:cNvPr>
          <p:cNvSpPr>
            <a:spLocks noGrp="1"/>
          </p:cNvSpPr>
          <p:nvPr>
            <p:ph type="body" sz="quarter" idx="13"/>
          </p:nvPr>
        </p:nvSpPr>
        <p:spPr>
          <a:xfrm>
            <a:off x="468000" y="794499"/>
            <a:ext cx="7060264" cy="360000"/>
          </a:xfrm>
        </p:spPr>
        <p:txBody>
          <a:bodyPr/>
          <a:lstStyle/>
          <a:p>
            <a:r>
              <a:rPr lang="en-GB"/>
              <a:t>20. PP.1 Determined major resource drivers or constraints within a project. </a:t>
            </a:r>
          </a:p>
        </p:txBody>
      </p:sp>
      <p:sp>
        <p:nvSpPr>
          <p:cNvPr id="6" name="TextBox 5">
            <a:extLst>
              <a:ext uri="{FF2B5EF4-FFF2-40B4-BE49-F238E27FC236}">
                <a16:creationId xmlns:a16="http://schemas.microsoft.com/office/drawing/2014/main" id="{8501664F-0A03-1A0B-0422-437E13A6310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66401934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1EAB8-85D8-1848-0F25-58CA9F66D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2316F-BFE4-6251-7F6E-3E90E97D0CA6}"/>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C6E05621-519B-3827-EFD9-4A2DC31D7D8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7414B66-5193-6CEA-9067-81C1B8044A68}"/>
              </a:ext>
            </a:extLst>
          </p:cNvPr>
          <p:cNvSpPr>
            <a:spLocks noGrp="1"/>
          </p:cNvSpPr>
          <p:nvPr>
            <p:ph type="body" sz="quarter" idx="13"/>
          </p:nvPr>
        </p:nvSpPr>
        <p:spPr>
          <a:xfrm>
            <a:off x="468000" y="794499"/>
            <a:ext cx="7060264" cy="360000"/>
          </a:xfrm>
        </p:spPr>
        <p:txBody>
          <a:bodyPr/>
          <a:lstStyle/>
          <a:p>
            <a:r>
              <a:rPr lang="en-GB"/>
              <a:t>20. PP.2 Established resource requirements for all activities </a:t>
            </a:r>
            <a:r>
              <a:rPr lang="en-GB" b="1" u="sng"/>
              <a:t>and</a:t>
            </a:r>
            <a:r>
              <a:rPr lang="en-GB"/>
              <a:t> events within a project.</a:t>
            </a:r>
          </a:p>
        </p:txBody>
      </p:sp>
      <p:sp>
        <p:nvSpPr>
          <p:cNvPr id="6" name="TextBox 5">
            <a:extLst>
              <a:ext uri="{FF2B5EF4-FFF2-40B4-BE49-F238E27FC236}">
                <a16:creationId xmlns:a16="http://schemas.microsoft.com/office/drawing/2014/main" id="{584FA5E7-85A9-55E8-CA2E-12D608E806A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39485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0F92C-FC14-70C5-D446-584F7CC5B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98F10-ECC9-B02A-C7DA-49873B31DC80}"/>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168892A2-C02F-0905-8DAA-FFE94ECAF77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4B15169-68AF-CF5E-0ABD-1B7043B2EAED}"/>
              </a:ext>
            </a:extLst>
          </p:cNvPr>
          <p:cNvSpPr>
            <a:spLocks noGrp="1"/>
          </p:cNvSpPr>
          <p:nvPr>
            <p:ph type="body" sz="quarter" idx="13"/>
          </p:nvPr>
        </p:nvSpPr>
        <p:spPr>
          <a:xfrm>
            <a:off x="468000" y="794499"/>
            <a:ext cx="7060264" cy="360000"/>
          </a:xfrm>
        </p:spPr>
        <p:txBody>
          <a:bodyPr/>
          <a:lstStyle/>
          <a:p>
            <a:r>
              <a:rPr lang="en-GB"/>
              <a:t>1b. PP.4 Arranged for the release of funds at appropriate stages in a project. </a:t>
            </a:r>
          </a:p>
        </p:txBody>
      </p:sp>
      <p:sp>
        <p:nvSpPr>
          <p:cNvPr id="6" name="TextBox 5">
            <a:extLst>
              <a:ext uri="{FF2B5EF4-FFF2-40B4-BE49-F238E27FC236}">
                <a16:creationId xmlns:a16="http://schemas.microsoft.com/office/drawing/2014/main" id="{6342BFA3-8A38-0698-FFCE-CC1EF180807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5443187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736D-FEBB-17CA-FF08-D7A0B15C3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8F4A8-9F89-5EF7-45AC-A8A1129D9EF9}"/>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E5567C97-B9D6-548C-30B0-1D2CAF8432A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4427803-474C-11DF-1CCC-C45D05D24AB8}"/>
              </a:ext>
            </a:extLst>
          </p:cNvPr>
          <p:cNvSpPr>
            <a:spLocks noGrp="1"/>
          </p:cNvSpPr>
          <p:nvPr>
            <p:ph type="body" sz="quarter" idx="13"/>
          </p:nvPr>
        </p:nvSpPr>
        <p:spPr>
          <a:xfrm>
            <a:off x="468000" y="794499"/>
            <a:ext cx="7060264" cy="360000"/>
          </a:xfrm>
        </p:spPr>
        <p:txBody>
          <a:bodyPr/>
          <a:lstStyle/>
          <a:p>
            <a:r>
              <a:rPr lang="en-GB"/>
              <a:t>20. PP.3 Determined internal resources which are available to support the delivery of a project considering their availability. </a:t>
            </a:r>
          </a:p>
        </p:txBody>
      </p:sp>
      <p:sp>
        <p:nvSpPr>
          <p:cNvPr id="6" name="TextBox 5">
            <a:extLst>
              <a:ext uri="{FF2B5EF4-FFF2-40B4-BE49-F238E27FC236}">
                <a16:creationId xmlns:a16="http://schemas.microsoft.com/office/drawing/2014/main" id="{7EC361DF-9F47-CEAE-B061-86093659946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509406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D403-83B9-5492-2B3C-E2C30F36C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2440F-9920-5894-3644-0E5FB44632BC}"/>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837A7F07-AD55-B9F5-CF23-2EEF96B6D4D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8702E01-88FD-711D-6D40-E2B6284DB5D2}"/>
              </a:ext>
            </a:extLst>
          </p:cNvPr>
          <p:cNvSpPr>
            <a:spLocks noGrp="1"/>
          </p:cNvSpPr>
          <p:nvPr>
            <p:ph type="body" sz="quarter" idx="13"/>
          </p:nvPr>
        </p:nvSpPr>
        <p:spPr>
          <a:xfrm>
            <a:off x="468000" y="794499"/>
            <a:ext cx="7060264" cy="360000"/>
          </a:xfrm>
        </p:spPr>
        <p:txBody>
          <a:bodyPr/>
          <a:lstStyle/>
          <a:p>
            <a:r>
              <a:rPr lang="en-GB"/>
              <a:t>20. PP.4 Determined external resources which are available to support the delivery of a project considering their availability.</a:t>
            </a:r>
          </a:p>
        </p:txBody>
      </p:sp>
      <p:sp>
        <p:nvSpPr>
          <p:cNvPr id="6" name="TextBox 5">
            <a:extLst>
              <a:ext uri="{FF2B5EF4-FFF2-40B4-BE49-F238E27FC236}">
                <a16:creationId xmlns:a16="http://schemas.microsoft.com/office/drawing/2014/main" id="{A8B17554-60F5-038C-9A9B-DB5D71FE2E5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30968910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A7E0-74D5-4275-F301-D00E8A018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CAB93-D9D9-95D5-5627-D932BE63556D}"/>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BD44BC14-2585-778D-FDB6-57CF493B7F7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6B9ADAF-E2A7-E1A3-8EE3-111F3D165636}"/>
              </a:ext>
            </a:extLst>
          </p:cNvPr>
          <p:cNvSpPr>
            <a:spLocks noGrp="1"/>
          </p:cNvSpPr>
          <p:nvPr>
            <p:ph type="body" sz="quarter" idx="13"/>
          </p:nvPr>
        </p:nvSpPr>
        <p:spPr>
          <a:xfrm>
            <a:off x="468000" y="794499"/>
            <a:ext cx="7060264" cy="360000"/>
          </a:xfrm>
        </p:spPr>
        <p:txBody>
          <a:bodyPr/>
          <a:lstStyle/>
          <a:p>
            <a:r>
              <a:rPr lang="en-GB"/>
              <a:t>20. PP.5 Prepared a schedule for resource use, reconciling resource limits </a:t>
            </a:r>
            <a:r>
              <a:rPr lang="en-GB" b="1" u="sng"/>
              <a:t>and</a:t>
            </a:r>
            <a:r>
              <a:rPr lang="en-GB"/>
              <a:t> time constraints.</a:t>
            </a:r>
          </a:p>
        </p:txBody>
      </p:sp>
      <p:sp>
        <p:nvSpPr>
          <p:cNvPr id="6" name="TextBox 5">
            <a:extLst>
              <a:ext uri="{FF2B5EF4-FFF2-40B4-BE49-F238E27FC236}">
                <a16:creationId xmlns:a16="http://schemas.microsoft.com/office/drawing/2014/main" id="{AF0F880F-A862-08E2-ACFA-A6DA1FDA890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2369577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83ED-66E2-C255-EAAA-1C71865F6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D592B-DEF9-516E-C1C7-97E580AD39B0}"/>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B9231591-17AE-6AA1-B8D9-A4FE5C81593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A5D8BCD-039E-407F-B1D1-D14F339C5171}"/>
              </a:ext>
            </a:extLst>
          </p:cNvPr>
          <p:cNvSpPr>
            <a:spLocks noGrp="1"/>
          </p:cNvSpPr>
          <p:nvPr>
            <p:ph type="body" sz="quarter" idx="13"/>
          </p:nvPr>
        </p:nvSpPr>
        <p:spPr>
          <a:xfrm>
            <a:off x="468000" y="794499"/>
            <a:ext cx="7060264" cy="360000"/>
          </a:xfrm>
        </p:spPr>
        <p:txBody>
          <a:bodyPr/>
          <a:lstStyle/>
          <a:p>
            <a:r>
              <a:rPr lang="en-GB"/>
              <a:t>20. PP.6 Monitored resource use against a schedule during a project </a:t>
            </a:r>
            <a:r>
              <a:rPr lang="en-GB" b="1" u="sng"/>
              <a:t>and</a:t>
            </a:r>
            <a:r>
              <a:rPr lang="en-GB"/>
              <a:t> identify variances that require action.</a:t>
            </a:r>
          </a:p>
        </p:txBody>
      </p:sp>
      <p:sp>
        <p:nvSpPr>
          <p:cNvPr id="6" name="TextBox 5">
            <a:extLst>
              <a:ext uri="{FF2B5EF4-FFF2-40B4-BE49-F238E27FC236}">
                <a16:creationId xmlns:a16="http://schemas.microsoft.com/office/drawing/2014/main" id="{37C3A20F-5D05-C208-4594-D4251B2F4E0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25637052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CFC2-2AE3-3DF2-5185-1F90C1380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938A8-4709-5C05-A0F4-6A42F8944509}"/>
              </a:ext>
            </a:extLst>
          </p:cNvPr>
          <p:cNvSpPr>
            <a:spLocks noGrp="1"/>
          </p:cNvSpPr>
          <p:nvPr>
            <p:ph type="title"/>
          </p:nvPr>
        </p:nvSpPr>
        <p:spPr/>
        <p:txBody>
          <a:bodyPr/>
          <a:lstStyle/>
          <a:p>
            <a:r>
              <a:rPr lang="en-GB"/>
              <a:t>20. Resource management</a:t>
            </a:r>
          </a:p>
        </p:txBody>
      </p:sp>
      <p:sp>
        <p:nvSpPr>
          <p:cNvPr id="3" name="Content Placeholder 2">
            <a:extLst>
              <a:ext uri="{FF2B5EF4-FFF2-40B4-BE49-F238E27FC236}">
                <a16:creationId xmlns:a16="http://schemas.microsoft.com/office/drawing/2014/main" id="{A8C76725-9438-082A-E494-F9D91A9FD2B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79E36B8-BC8F-0869-7025-18162CBF97B0}"/>
              </a:ext>
            </a:extLst>
          </p:cNvPr>
          <p:cNvSpPr>
            <a:spLocks noGrp="1"/>
          </p:cNvSpPr>
          <p:nvPr>
            <p:ph type="body" sz="quarter" idx="13"/>
          </p:nvPr>
        </p:nvSpPr>
        <p:spPr>
          <a:xfrm>
            <a:off x="468000" y="794499"/>
            <a:ext cx="7060264" cy="360000"/>
          </a:xfrm>
        </p:spPr>
        <p:txBody>
          <a:bodyPr/>
          <a:lstStyle/>
          <a:p>
            <a:r>
              <a:rPr lang="en-GB"/>
              <a:t>20. PP.7 Refined a resource schedule using a change control process.</a:t>
            </a:r>
          </a:p>
        </p:txBody>
      </p:sp>
      <p:sp>
        <p:nvSpPr>
          <p:cNvPr id="6" name="TextBox 5">
            <a:extLst>
              <a:ext uri="{FF2B5EF4-FFF2-40B4-BE49-F238E27FC236}">
                <a16:creationId xmlns:a16="http://schemas.microsoft.com/office/drawing/2014/main" id="{AF4CDFDD-0B40-FBB7-5961-CFC1C6B1E7E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54122500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85460-E9EC-9D41-C155-7B127328A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2C4AF-8FCF-8D5E-9A7A-4A02E5265F19}"/>
              </a:ext>
            </a:extLst>
          </p:cNvPr>
          <p:cNvSpPr>
            <a:spLocks noGrp="1"/>
          </p:cNvSpPr>
          <p:nvPr>
            <p:ph type="title"/>
          </p:nvPr>
        </p:nvSpPr>
        <p:spPr/>
        <p:txBody>
          <a:bodyPr/>
          <a:lstStyle/>
          <a:p>
            <a:r>
              <a:rPr lang="en-GB"/>
              <a:t>21. Solutions development</a:t>
            </a:r>
          </a:p>
        </p:txBody>
      </p:sp>
      <p:sp>
        <p:nvSpPr>
          <p:cNvPr id="3" name="Footer Placeholder 2">
            <a:extLst>
              <a:ext uri="{FF2B5EF4-FFF2-40B4-BE49-F238E27FC236}">
                <a16:creationId xmlns:a16="http://schemas.microsoft.com/office/drawing/2014/main" id="{F27AECDE-E78B-0654-0117-2FB2AED4611C}"/>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26779037-EDD9-C661-9A43-00667B0885B3}"/>
              </a:ext>
            </a:extLst>
          </p:cNvPr>
          <p:cNvSpPr>
            <a:spLocks noGrp="1"/>
          </p:cNvSpPr>
          <p:nvPr>
            <p:ph type="sldNum" sz="quarter" idx="12"/>
          </p:nvPr>
        </p:nvSpPr>
        <p:spPr/>
        <p:txBody>
          <a:bodyPr/>
          <a:lstStyle/>
          <a:p>
            <a:fld id="{176DB428-E48B-433D-BBAF-AF8684C2FBFB}" type="slidenum">
              <a:rPr lang="en-GB" smtClean="0"/>
              <a:pPr/>
              <a:t>215</a:t>
            </a:fld>
            <a:endParaRPr lang="en-GB"/>
          </a:p>
        </p:txBody>
      </p:sp>
    </p:spTree>
    <p:extLst>
      <p:ext uri="{BB962C8B-B14F-4D97-AF65-F5344CB8AC3E}">
        <p14:creationId xmlns:p14="http://schemas.microsoft.com/office/powerpoint/2010/main" val="261546473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FC52-849A-A18D-6483-85B79ABAB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5C9E0-9506-6EA8-4267-9604BBCD1F20}"/>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88731044-E9A6-1BD9-DD9B-F90EFDD2500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48BCFC8-6577-B95B-3904-D084659C22AA}"/>
              </a:ext>
            </a:extLst>
          </p:cNvPr>
          <p:cNvSpPr>
            <a:spLocks noGrp="1"/>
          </p:cNvSpPr>
          <p:nvPr>
            <p:ph type="body" sz="quarter" idx="13"/>
          </p:nvPr>
        </p:nvSpPr>
        <p:spPr>
          <a:xfrm>
            <a:off x="468000" y="794499"/>
            <a:ext cx="7060264" cy="360000"/>
          </a:xfrm>
        </p:spPr>
        <p:txBody>
          <a:bodyPr/>
          <a:lstStyle/>
          <a:p>
            <a:r>
              <a:rPr lang="en-GB"/>
              <a:t>21. PP.1 Used tools </a:t>
            </a:r>
            <a:r>
              <a:rPr lang="en-GB" b="1" u="sng"/>
              <a:t>and</a:t>
            </a:r>
            <a:r>
              <a:rPr lang="en-GB"/>
              <a:t> techniques to identify options to satisfy project requirements. </a:t>
            </a:r>
          </a:p>
        </p:txBody>
      </p:sp>
      <p:sp>
        <p:nvSpPr>
          <p:cNvPr id="6" name="TextBox 5">
            <a:extLst>
              <a:ext uri="{FF2B5EF4-FFF2-40B4-BE49-F238E27FC236}">
                <a16:creationId xmlns:a16="http://schemas.microsoft.com/office/drawing/2014/main" id="{F190D860-DB25-752D-64AA-F1EC80A080D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97922609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8E9B-F32B-2D31-23EE-848623A49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A7099F-C379-D902-3514-D8903865057C}"/>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962FF6D4-6113-2B6F-3418-9CDF8787CEE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FADFEEA-DE69-E19E-9929-B6161343157D}"/>
              </a:ext>
            </a:extLst>
          </p:cNvPr>
          <p:cNvSpPr>
            <a:spLocks noGrp="1"/>
          </p:cNvSpPr>
          <p:nvPr>
            <p:ph type="body" sz="quarter" idx="13"/>
          </p:nvPr>
        </p:nvSpPr>
        <p:spPr>
          <a:xfrm>
            <a:off x="468000" y="794499"/>
            <a:ext cx="7060264" cy="360000"/>
          </a:xfrm>
        </p:spPr>
        <p:txBody>
          <a:bodyPr/>
          <a:lstStyle/>
          <a:p>
            <a:r>
              <a:rPr lang="en-GB"/>
              <a:t>21. PP.2 Used tools </a:t>
            </a:r>
            <a:r>
              <a:rPr lang="en-GB" b="1" u="sng"/>
              <a:t>and</a:t>
            </a:r>
            <a:r>
              <a:rPr lang="en-GB"/>
              <a:t> techniques to evaluate and select options develop solutions. </a:t>
            </a:r>
          </a:p>
        </p:txBody>
      </p:sp>
      <p:sp>
        <p:nvSpPr>
          <p:cNvPr id="6" name="TextBox 5">
            <a:extLst>
              <a:ext uri="{FF2B5EF4-FFF2-40B4-BE49-F238E27FC236}">
                <a16:creationId xmlns:a16="http://schemas.microsoft.com/office/drawing/2014/main" id="{26967894-E5AD-B4CA-B07C-F61D95DCCD6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2505566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4D29-0A93-CAB9-17E5-B976908D7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C85DF-56D5-6730-3BB1-F9F3C7EC600C}"/>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9FD0CC18-0508-5D42-C3A3-C956D15AFDE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8BC0F55-DB1A-8502-2803-DDA9587B1A3C}"/>
              </a:ext>
            </a:extLst>
          </p:cNvPr>
          <p:cNvSpPr>
            <a:spLocks noGrp="1"/>
          </p:cNvSpPr>
          <p:nvPr>
            <p:ph type="body" sz="quarter" idx="13"/>
          </p:nvPr>
        </p:nvSpPr>
        <p:spPr>
          <a:xfrm>
            <a:off x="468000" y="794499"/>
            <a:ext cx="7060264" cy="360000"/>
          </a:xfrm>
        </p:spPr>
        <p:txBody>
          <a:bodyPr/>
          <a:lstStyle/>
          <a:p>
            <a:r>
              <a:rPr lang="en-GB"/>
              <a:t>21. PP.3 Documented options and agreed a preferred solution aligned with project governance. </a:t>
            </a:r>
          </a:p>
        </p:txBody>
      </p:sp>
      <p:sp>
        <p:nvSpPr>
          <p:cNvPr id="6" name="TextBox 5">
            <a:extLst>
              <a:ext uri="{FF2B5EF4-FFF2-40B4-BE49-F238E27FC236}">
                <a16:creationId xmlns:a16="http://schemas.microsoft.com/office/drawing/2014/main" id="{1D745ABC-1E4D-8F83-C585-BE334ADB198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4331003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BB6D-47E3-F42F-0ED5-AD3112D6F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2AAAA-E111-4D44-B39D-95247D7F106D}"/>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9E0402A2-FBFA-9DE1-4A24-0BC56948582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E852EE6-2A41-82F8-1D1B-AB6ED421413F}"/>
              </a:ext>
            </a:extLst>
          </p:cNvPr>
          <p:cNvSpPr>
            <a:spLocks noGrp="1"/>
          </p:cNvSpPr>
          <p:nvPr>
            <p:ph type="body" sz="quarter" idx="13"/>
          </p:nvPr>
        </p:nvSpPr>
        <p:spPr>
          <a:xfrm>
            <a:off x="468000" y="794499"/>
            <a:ext cx="7060264" cy="360000"/>
          </a:xfrm>
        </p:spPr>
        <p:txBody>
          <a:bodyPr/>
          <a:lstStyle/>
          <a:p>
            <a:r>
              <a:rPr lang="en-GB"/>
              <a:t>21. PP.4 Communicated the rationale for agreed solutions to stakeholders.</a:t>
            </a:r>
          </a:p>
        </p:txBody>
      </p:sp>
      <p:sp>
        <p:nvSpPr>
          <p:cNvPr id="6" name="TextBox 5">
            <a:extLst>
              <a:ext uri="{FF2B5EF4-FFF2-40B4-BE49-F238E27FC236}">
                <a16:creationId xmlns:a16="http://schemas.microsoft.com/office/drawing/2014/main" id="{BA644950-701B-BC13-CA2A-D03D2B4F37C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3227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FF316-B4CB-1E6C-113E-5E3D7D474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982C6-D81D-4E91-DE6C-1E43ECBE76F4}"/>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2A45F71B-948C-E6EA-17F3-00F3833BF57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56CBD2C-2C38-977F-CA2D-DE034C2C0079}"/>
              </a:ext>
            </a:extLst>
          </p:cNvPr>
          <p:cNvSpPr>
            <a:spLocks noGrp="1"/>
          </p:cNvSpPr>
          <p:nvPr>
            <p:ph type="body" sz="quarter" idx="13"/>
          </p:nvPr>
        </p:nvSpPr>
        <p:spPr>
          <a:xfrm>
            <a:off x="468000" y="794499"/>
            <a:ext cx="7060264" cy="360000"/>
          </a:xfrm>
        </p:spPr>
        <p:txBody>
          <a:bodyPr/>
          <a:lstStyle/>
          <a:p>
            <a:r>
              <a:rPr lang="en-GB"/>
              <a:t>1b. PP.5 Established financial reporting milestones and reviews for a project. </a:t>
            </a:r>
          </a:p>
        </p:txBody>
      </p:sp>
      <p:sp>
        <p:nvSpPr>
          <p:cNvPr id="6" name="TextBox 5">
            <a:extLst>
              <a:ext uri="{FF2B5EF4-FFF2-40B4-BE49-F238E27FC236}">
                <a16:creationId xmlns:a16="http://schemas.microsoft.com/office/drawing/2014/main" id="{91929CFC-9FF3-993D-4FA4-9FD55537265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2562540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CDDF-69EA-2088-2E1A-F3C861280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D3A12-8766-48BC-552C-07865A7786DC}"/>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F02C55CB-C1A0-3BA9-36E1-303A26D1BA6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988F248-568A-194D-3541-300861928B2E}"/>
              </a:ext>
            </a:extLst>
          </p:cNvPr>
          <p:cNvSpPr>
            <a:spLocks noGrp="1"/>
          </p:cNvSpPr>
          <p:nvPr>
            <p:ph type="body" sz="quarter" idx="13"/>
          </p:nvPr>
        </p:nvSpPr>
        <p:spPr>
          <a:xfrm>
            <a:off x="468000" y="794499"/>
            <a:ext cx="7060264" cy="360000"/>
          </a:xfrm>
        </p:spPr>
        <p:txBody>
          <a:bodyPr/>
          <a:lstStyle/>
          <a:p>
            <a:r>
              <a:rPr lang="en-GB"/>
              <a:t>21. PP.5 Implemented a monitoring process, </a:t>
            </a:r>
            <a:r>
              <a:rPr lang="en-GB" b="1" u="sng"/>
              <a:t>and</a:t>
            </a:r>
            <a:r>
              <a:rPr lang="en-GB"/>
              <a:t> refined solutions as required. </a:t>
            </a:r>
          </a:p>
        </p:txBody>
      </p:sp>
      <p:sp>
        <p:nvSpPr>
          <p:cNvPr id="6" name="TextBox 5">
            <a:extLst>
              <a:ext uri="{FF2B5EF4-FFF2-40B4-BE49-F238E27FC236}">
                <a16:creationId xmlns:a16="http://schemas.microsoft.com/office/drawing/2014/main" id="{FC9FDFE6-B5D8-B65A-6D19-6E2E5F131DF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246941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94F0A-0B8C-A335-7B52-6118A0514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FFCBC-E9AE-0AAF-5584-CC800A81879B}"/>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A88CB471-5150-A475-30F2-9CD5CB5788F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B69C62B-CA65-36F4-16B4-1D956742E67D}"/>
              </a:ext>
            </a:extLst>
          </p:cNvPr>
          <p:cNvSpPr>
            <a:spLocks noGrp="1"/>
          </p:cNvSpPr>
          <p:nvPr>
            <p:ph type="body" sz="quarter" idx="13"/>
          </p:nvPr>
        </p:nvSpPr>
        <p:spPr>
          <a:xfrm>
            <a:off x="468000" y="794499"/>
            <a:ext cx="7060264" cy="360000"/>
          </a:xfrm>
        </p:spPr>
        <p:txBody>
          <a:bodyPr/>
          <a:lstStyle/>
          <a:p>
            <a:r>
              <a:rPr lang="en-GB"/>
              <a:t>21. PP.6 Implemented a change control process to manage solution refinement.</a:t>
            </a:r>
          </a:p>
        </p:txBody>
      </p:sp>
      <p:sp>
        <p:nvSpPr>
          <p:cNvPr id="6" name="TextBox 5">
            <a:extLst>
              <a:ext uri="{FF2B5EF4-FFF2-40B4-BE49-F238E27FC236}">
                <a16:creationId xmlns:a16="http://schemas.microsoft.com/office/drawing/2014/main" id="{2027C9FA-F43B-20E2-A197-BE5F6B75448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9542343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2BE3-2C0A-60FE-71A2-B0209C5EB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EC81A-C5C7-88BF-BC87-2CFE7C645F81}"/>
              </a:ext>
            </a:extLst>
          </p:cNvPr>
          <p:cNvSpPr>
            <a:spLocks noGrp="1"/>
          </p:cNvSpPr>
          <p:nvPr>
            <p:ph type="title"/>
          </p:nvPr>
        </p:nvSpPr>
        <p:spPr/>
        <p:txBody>
          <a:bodyPr/>
          <a:lstStyle/>
          <a:p>
            <a:r>
              <a:rPr lang="en-GB"/>
              <a:t>21. Solutions development</a:t>
            </a:r>
          </a:p>
        </p:txBody>
      </p:sp>
      <p:sp>
        <p:nvSpPr>
          <p:cNvPr id="3" name="Content Placeholder 2">
            <a:extLst>
              <a:ext uri="{FF2B5EF4-FFF2-40B4-BE49-F238E27FC236}">
                <a16:creationId xmlns:a16="http://schemas.microsoft.com/office/drawing/2014/main" id="{2642A564-49BE-13BB-382A-9F6B785C044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26CF9AD-F6D9-E648-F6AD-407A8CBC84E9}"/>
              </a:ext>
            </a:extLst>
          </p:cNvPr>
          <p:cNvSpPr>
            <a:spLocks noGrp="1"/>
          </p:cNvSpPr>
          <p:nvPr>
            <p:ph type="body" sz="quarter" idx="13"/>
          </p:nvPr>
        </p:nvSpPr>
        <p:spPr>
          <a:xfrm>
            <a:off x="468000" y="794499"/>
            <a:ext cx="7060264" cy="360000"/>
          </a:xfrm>
        </p:spPr>
        <p:txBody>
          <a:bodyPr/>
          <a:lstStyle/>
          <a:p>
            <a:r>
              <a:rPr lang="en-GB"/>
              <a:t>21. PP.7 Utilised a configuration management process for refinement of solutions. </a:t>
            </a:r>
          </a:p>
        </p:txBody>
      </p:sp>
      <p:sp>
        <p:nvSpPr>
          <p:cNvPr id="6" name="TextBox 5">
            <a:extLst>
              <a:ext uri="{FF2B5EF4-FFF2-40B4-BE49-F238E27FC236}">
                <a16:creationId xmlns:a16="http://schemas.microsoft.com/office/drawing/2014/main" id="{906B1227-0EAD-84BD-B3A5-BABFDA4AC71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90703320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EE59F-1419-E8A1-223B-F59D445DB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DC7B3-D529-6F88-2F91-0EC84DC0AE10}"/>
              </a:ext>
            </a:extLst>
          </p:cNvPr>
          <p:cNvSpPr>
            <a:spLocks noGrp="1"/>
          </p:cNvSpPr>
          <p:nvPr>
            <p:ph type="title"/>
          </p:nvPr>
        </p:nvSpPr>
        <p:spPr/>
        <p:txBody>
          <a:bodyPr/>
          <a:lstStyle/>
          <a:p>
            <a:r>
              <a:rPr lang="en-GB"/>
              <a:t>22. Sustainability</a:t>
            </a:r>
          </a:p>
        </p:txBody>
      </p:sp>
      <p:sp>
        <p:nvSpPr>
          <p:cNvPr id="3" name="Footer Placeholder 2">
            <a:extLst>
              <a:ext uri="{FF2B5EF4-FFF2-40B4-BE49-F238E27FC236}">
                <a16:creationId xmlns:a16="http://schemas.microsoft.com/office/drawing/2014/main" id="{1B643729-5CF1-5544-6D0B-3405A478C1B7}"/>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391FCBBC-B53A-767E-C158-67B149E0B090}"/>
              </a:ext>
            </a:extLst>
          </p:cNvPr>
          <p:cNvSpPr>
            <a:spLocks noGrp="1"/>
          </p:cNvSpPr>
          <p:nvPr>
            <p:ph type="sldNum" sz="quarter" idx="12"/>
          </p:nvPr>
        </p:nvSpPr>
        <p:spPr/>
        <p:txBody>
          <a:bodyPr/>
          <a:lstStyle/>
          <a:p>
            <a:fld id="{176DB428-E48B-433D-BBAF-AF8684C2FBFB}" type="slidenum">
              <a:rPr lang="en-GB" smtClean="0"/>
              <a:pPr/>
              <a:t>223</a:t>
            </a:fld>
            <a:endParaRPr lang="en-GB"/>
          </a:p>
        </p:txBody>
      </p:sp>
    </p:spTree>
    <p:extLst>
      <p:ext uri="{BB962C8B-B14F-4D97-AF65-F5344CB8AC3E}">
        <p14:creationId xmlns:p14="http://schemas.microsoft.com/office/powerpoint/2010/main" val="343466125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0277-7750-3E84-29DB-EC2150423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D2E6D-BC74-AE59-9181-64FEF7770427}"/>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80BE8ECF-3FBD-31FE-E6B5-07867DB4099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5B960F8-AE45-2F68-5953-1F33A9D8DB13}"/>
              </a:ext>
            </a:extLst>
          </p:cNvPr>
          <p:cNvSpPr>
            <a:spLocks noGrp="1"/>
          </p:cNvSpPr>
          <p:nvPr>
            <p:ph type="body" sz="quarter" idx="13"/>
          </p:nvPr>
        </p:nvSpPr>
        <p:spPr>
          <a:xfrm>
            <a:off x="468000" y="794499"/>
            <a:ext cx="7060264" cy="360000"/>
          </a:xfrm>
        </p:spPr>
        <p:txBody>
          <a:bodyPr/>
          <a:lstStyle/>
          <a:p>
            <a:r>
              <a:rPr lang="en-GB"/>
              <a:t>22. PP.1 Promoted </a:t>
            </a:r>
            <a:r>
              <a:rPr lang="en-GB" b="1" u="sng"/>
              <a:t>and</a:t>
            </a:r>
            <a:r>
              <a:rPr lang="en-GB"/>
              <a:t> adhered to sustainable working practices that support organisational standards. </a:t>
            </a:r>
          </a:p>
        </p:txBody>
      </p:sp>
      <p:sp>
        <p:nvSpPr>
          <p:cNvPr id="6" name="TextBox 5">
            <a:extLst>
              <a:ext uri="{FF2B5EF4-FFF2-40B4-BE49-F238E27FC236}">
                <a16:creationId xmlns:a16="http://schemas.microsoft.com/office/drawing/2014/main" id="{D6D6B980-8429-A19B-E13F-0F17AE2375F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04249784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F30A1-E303-4CE1-A2EA-B6E609284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D43D1-9606-DFD6-2634-6F93110EAC06}"/>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2864A854-D0EC-BA1D-7E91-3F975C69777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FD9090E-D9D8-5A6C-E678-8D0A7231157A}"/>
              </a:ext>
            </a:extLst>
          </p:cNvPr>
          <p:cNvSpPr>
            <a:spLocks noGrp="1"/>
          </p:cNvSpPr>
          <p:nvPr>
            <p:ph type="body" sz="quarter" idx="13"/>
          </p:nvPr>
        </p:nvSpPr>
        <p:spPr>
          <a:xfrm>
            <a:off x="468000" y="794499"/>
            <a:ext cx="7060264" cy="360000"/>
          </a:xfrm>
        </p:spPr>
        <p:txBody>
          <a:bodyPr/>
          <a:lstStyle/>
          <a:p>
            <a:r>
              <a:rPr lang="en-GB"/>
              <a:t>22. PP.2 Determined the sustainability vision </a:t>
            </a:r>
            <a:r>
              <a:rPr lang="en-GB" b="1" u="sng"/>
              <a:t>and</a:t>
            </a:r>
            <a:r>
              <a:rPr lang="en-GB"/>
              <a:t> objectives for a project and assessed ways to achieve them. </a:t>
            </a:r>
          </a:p>
        </p:txBody>
      </p:sp>
      <p:sp>
        <p:nvSpPr>
          <p:cNvPr id="6" name="TextBox 5">
            <a:extLst>
              <a:ext uri="{FF2B5EF4-FFF2-40B4-BE49-F238E27FC236}">
                <a16:creationId xmlns:a16="http://schemas.microsoft.com/office/drawing/2014/main" id="{52D84DD7-8961-FFBB-698B-89EBFD830D8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6071020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0566-A759-4E2C-70A0-9C7644CBD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9F011-CD21-00A5-DF46-A24C017100F7}"/>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173A0F2D-9934-D63F-CB6C-2B5C1F0D7DD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CA4FC70-2E8C-3B99-310F-27181AEE08C6}"/>
              </a:ext>
            </a:extLst>
          </p:cNvPr>
          <p:cNvSpPr>
            <a:spLocks noGrp="1"/>
          </p:cNvSpPr>
          <p:nvPr>
            <p:ph type="body" sz="quarter" idx="13"/>
          </p:nvPr>
        </p:nvSpPr>
        <p:spPr>
          <a:xfrm>
            <a:off x="468000" y="794499"/>
            <a:ext cx="7060264" cy="360000"/>
          </a:xfrm>
        </p:spPr>
        <p:txBody>
          <a:bodyPr/>
          <a:lstStyle/>
          <a:p>
            <a:r>
              <a:rPr lang="en-GB"/>
              <a:t>22. PP.3 Established stakeholder perception </a:t>
            </a:r>
            <a:r>
              <a:rPr lang="en-GB" b="1" u="sng"/>
              <a:t>and</a:t>
            </a:r>
            <a:r>
              <a:rPr lang="en-GB"/>
              <a:t> actively managed sustainability expectations and outcomes. </a:t>
            </a:r>
          </a:p>
        </p:txBody>
      </p:sp>
      <p:sp>
        <p:nvSpPr>
          <p:cNvPr id="6" name="TextBox 5">
            <a:extLst>
              <a:ext uri="{FF2B5EF4-FFF2-40B4-BE49-F238E27FC236}">
                <a16:creationId xmlns:a16="http://schemas.microsoft.com/office/drawing/2014/main" id="{6610F0A2-0B57-2CEF-14E7-D3AAE21A1C4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8195331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FD1D-49C1-544E-B4F3-9C9E767BA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C5096-6808-F0CD-7BEF-05B7ABF09FD7}"/>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0EF6A406-B790-8360-BF8B-7A9B93F42CA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F462D86-6516-9D4A-2142-9F6EE8CDA11A}"/>
              </a:ext>
            </a:extLst>
          </p:cNvPr>
          <p:cNvSpPr>
            <a:spLocks noGrp="1"/>
          </p:cNvSpPr>
          <p:nvPr>
            <p:ph type="body" sz="quarter" idx="13"/>
          </p:nvPr>
        </p:nvSpPr>
        <p:spPr>
          <a:xfrm>
            <a:off x="468000" y="794499"/>
            <a:ext cx="7060264" cy="360000"/>
          </a:xfrm>
        </p:spPr>
        <p:txBody>
          <a:bodyPr/>
          <a:lstStyle/>
          <a:p>
            <a:r>
              <a:rPr lang="en-GB"/>
              <a:t>22. PP.4 Employed techniques to embed a culture of sustainability within a project </a:t>
            </a:r>
            <a:r>
              <a:rPr lang="en-GB" b="1" u="sng"/>
              <a:t>and</a:t>
            </a:r>
            <a:r>
              <a:rPr lang="en-GB"/>
              <a:t> applied a range of communication styles to promote sustainability objectives. </a:t>
            </a:r>
          </a:p>
        </p:txBody>
      </p:sp>
      <p:sp>
        <p:nvSpPr>
          <p:cNvPr id="6" name="TextBox 5">
            <a:extLst>
              <a:ext uri="{FF2B5EF4-FFF2-40B4-BE49-F238E27FC236}">
                <a16:creationId xmlns:a16="http://schemas.microsoft.com/office/drawing/2014/main" id="{8C378A37-C19F-387E-0138-D6260A2C3EE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9399801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832E-A2E6-4C54-B36F-4C80437ED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9C117-F095-C899-6C02-015A073773E5}"/>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8BDA8F51-5BA3-C4B7-D294-A498B614896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0601CF0-A536-D75B-E121-C8B395B68E8A}"/>
              </a:ext>
            </a:extLst>
          </p:cNvPr>
          <p:cNvSpPr>
            <a:spLocks noGrp="1"/>
          </p:cNvSpPr>
          <p:nvPr>
            <p:ph type="body" sz="quarter" idx="13"/>
          </p:nvPr>
        </p:nvSpPr>
        <p:spPr>
          <a:xfrm>
            <a:off x="468000" y="794499"/>
            <a:ext cx="7060264" cy="360000"/>
          </a:xfrm>
        </p:spPr>
        <p:txBody>
          <a:bodyPr/>
          <a:lstStyle/>
          <a:p>
            <a:r>
              <a:rPr lang="en-GB"/>
              <a:t>22. PP.5 Monitored sustainability measures being undertaken, ensuring stakeholders remain informed and supportive.</a:t>
            </a:r>
          </a:p>
        </p:txBody>
      </p:sp>
      <p:sp>
        <p:nvSpPr>
          <p:cNvPr id="6" name="TextBox 5">
            <a:extLst>
              <a:ext uri="{FF2B5EF4-FFF2-40B4-BE49-F238E27FC236}">
                <a16:creationId xmlns:a16="http://schemas.microsoft.com/office/drawing/2014/main" id="{918531FD-056D-F3F6-3017-9C06F6BA213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333565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542E6-8DC6-C934-FF7D-7D2BC397B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DEFB6-B042-F05D-0659-228BC02E2CC8}"/>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2AED8F67-DCF2-3516-5441-E9A6C360078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4CAFA17-FA48-54F4-A636-7EBCD3D96A4A}"/>
              </a:ext>
            </a:extLst>
          </p:cNvPr>
          <p:cNvSpPr>
            <a:spLocks noGrp="1"/>
          </p:cNvSpPr>
          <p:nvPr>
            <p:ph type="body" sz="quarter" idx="13"/>
          </p:nvPr>
        </p:nvSpPr>
        <p:spPr>
          <a:xfrm>
            <a:off x="468000" y="794499"/>
            <a:ext cx="7060264" cy="360000"/>
          </a:xfrm>
        </p:spPr>
        <p:txBody>
          <a:bodyPr/>
          <a:lstStyle/>
          <a:p>
            <a:r>
              <a:rPr lang="en-GB"/>
              <a:t>22. PP.6 Promoted the sharing of lessons learned </a:t>
            </a:r>
            <a:r>
              <a:rPr lang="en-GB" b="1" u="sng"/>
              <a:t>and</a:t>
            </a:r>
            <a:r>
              <a:rPr lang="en-GB"/>
              <a:t> encouraged sustainability and accountability at all levels. </a:t>
            </a:r>
          </a:p>
        </p:txBody>
      </p:sp>
      <p:sp>
        <p:nvSpPr>
          <p:cNvPr id="6" name="TextBox 5">
            <a:extLst>
              <a:ext uri="{FF2B5EF4-FFF2-40B4-BE49-F238E27FC236}">
                <a16:creationId xmlns:a16="http://schemas.microsoft.com/office/drawing/2014/main" id="{7C255583-AE81-CEEF-CE63-3F84FB66CF0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6991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92BE-52A5-19B2-0B70-0E8716FAF4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6C9E5-118A-28CB-FE60-A6823CFB9020}"/>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FD8FC517-B2BA-D6BF-25F8-AD6863DB131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9E9E6F3-6D6C-D7E4-2E49-90AB6FF7CD48}"/>
              </a:ext>
            </a:extLst>
          </p:cNvPr>
          <p:cNvSpPr>
            <a:spLocks noGrp="1"/>
          </p:cNvSpPr>
          <p:nvPr>
            <p:ph type="body" sz="quarter" idx="13"/>
          </p:nvPr>
        </p:nvSpPr>
        <p:spPr>
          <a:xfrm>
            <a:off x="468000" y="794499"/>
            <a:ext cx="7060264" cy="360000"/>
          </a:xfrm>
        </p:spPr>
        <p:txBody>
          <a:bodyPr/>
          <a:lstStyle/>
          <a:p>
            <a:r>
              <a:rPr lang="en-GB"/>
              <a:t>1b. PP.6 Ensured a consistent approach to estimating is used across a project. </a:t>
            </a:r>
          </a:p>
        </p:txBody>
      </p:sp>
      <p:sp>
        <p:nvSpPr>
          <p:cNvPr id="6" name="TextBox 5">
            <a:extLst>
              <a:ext uri="{FF2B5EF4-FFF2-40B4-BE49-F238E27FC236}">
                <a16:creationId xmlns:a16="http://schemas.microsoft.com/office/drawing/2014/main" id="{262BC3AA-2A3D-BD70-07FF-7C8AC4A77C9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46738248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A65E5-3B84-E8A6-5D3A-10C7B59FF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A9FFD-2B11-ECF3-15D4-1E206D50BB3C}"/>
              </a:ext>
            </a:extLst>
          </p:cNvPr>
          <p:cNvSpPr>
            <a:spLocks noGrp="1"/>
          </p:cNvSpPr>
          <p:nvPr>
            <p:ph type="title"/>
          </p:nvPr>
        </p:nvSpPr>
        <p:spPr/>
        <p:txBody>
          <a:bodyPr/>
          <a:lstStyle/>
          <a:p>
            <a:r>
              <a:rPr lang="en-GB"/>
              <a:t>22. Sustainability </a:t>
            </a:r>
          </a:p>
        </p:txBody>
      </p:sp>
      <p:sp>
        <p:nvSpPr>
          <p:cNvPr id="3" name="Content Placeholder 2">
            <a:extLst>
              <a:ext uri="{FF2B5EF4-FFF2-40B4-BE49-F238E27FC236}">
                <a16:creationId xmlns:a16="http://schemas.microsoft.com/office/drawing/2014/main" id="{C691DC78-B8D3-F697-2743-BF0AA8074D9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5E776C4-73A8-56B8-3BEB-B62FEA64EDB6}"/>
              </a:ext>
            </a:extLst>
          </p:cNvPr>
          <p:cNvSpPr>
            <a:spLocks noGrp="1"/>
          </p:cNvSpPr>
          <p:nvPr>
            <p:ph type="body" sz="quarter" idx="13"/>
          </p:nvPr>
        </p:nvSpPr>
        <p:spPr>
          <a:xfrm>
            <a:off x="468000" y="794499"/>
            <a:ext cx="7060264" cy="360000"/>
          </a:xfrm>
        </p:spPr>
        <p:txBody>
          <a:bodyPr/>
          <a:lstStyle/>
          <a:p>
            <a:r>
              <a:rPr lang="en-GB"/>
              <a:t>22. PP.7 Monitored emergent sustainability initiatives </a:t>
            </a:r>
            <a:r>
              <a:rPr lang="en-GB" b="1" u="sng"/>
              <a:t>and</a:t>
            </a:r>
            <a:r>
              <a:rPr lang="en-GB"/>
              <a:t> promoted efficiencies to facilitate sustainability in a project or organisation.</a:t>
            </a:r>
          </a:p>
        </p:txBody>
      </p:sp>
      <p:sp>
        <p:nvSpPr>
          <p:cNvPr id="6" name="TextBox 5">
            <a:extLst>
              <a:ext uri="{FF2B5EF4-FFF2-40B4-BE49-F238E27FC236}">
                <a16:creationId xmlns:a16="http://schemas.microsoft.com/office/drawing/2014/main" id="{89D07D56-841E-EE00-E8C7-0F20DD1C205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1896321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8020-6EC5-946A-A05B-D39025931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875A7-8B06-CDC6-9F05-9BA607F399D6}"/>
              </a:ext>
            </a:extLst>
          </p:cNvPr>
          <p:cNvSpPr>
            <a:spLocks noGrp="1"/>
          </p:cNvSpPr>
          <p:nvPr>
            <p:ph type="title"/>
          </p:nvPr>
        </p:nvSpPr>
        <p:spPr/>
        <p:txBody>
          <a:bodyPr/>
          <a:lstStyle/>
          <a:p>
            <a:r>
              <a:rPr lang="en-GB"/>
              <a:t>23. Transition management</a:t>
            </a:r>
          </a:p>
        </p:txBody>
      </p:sp>
      <p:sp>
        <p:nvSpPr>
          <p:cNvPr id="3" name="Footer Placeholder 2">
            <a:extLst>
              <a:ext uri="{FF2B5EF4-FFF2-40B4-BE49-F238E27FC236}">
                <a16:creationId xmlns:a16="http://schemas.microsoft.com/office/drawing/2014/main" id="{F2048742-6FE0-FB5B-717F-EF48363ED301}"/>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B9C4FB59-FB42-B77A-AA8F-0E2C5B085D05}"/>
              </a:ext>
            </a:extLst>
          </p:cNvPr>
          <p:cNvSpPr>
            <a:spLocks noGrp="1"/>
          </p:cNvSpPr>
          <p:nvPr>
            <p:ph type="sldNum" sz="quarter" idx="12"/>
          </p:nvPr>
        </p:nvSpPr>
        <p:spPr/>
        <p:txBody>
          <a:bodyPr/>
          <a:lstStyle/>
          <a:p>
            <a:fld id="{176DB428-E48B-433D-BBAF-AF8684C2FBFB}" type="slidenum">
              <a:rPr lang="en-GB" smtClean="0"/>
              <a:pPr/>
              <a:t>231</a:t>
            </a:fld>
            <a:endParaRPr lang="en-GB"/>
          </a:p>
        </p:txBody>
      </p:sp>
    </p:spTree>
    <p:extLst>
      <p:ext uri="{BB962C8B-B14F-4D97-AF65-F5344CB8AC3E}">
        <p14:creationId xmlns:p14="http://schemas.microsoft.com/office/powerpoint/2010/main" val="421115709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11555-748A-B725-CAC2-00C1D9195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EC32C-8838-034D-6CBF-0647E1EA4E46}"/>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C8B0C568-9605-F66D-B2C1-F425ABC1279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7A3BF6B-168F-4118-18C8-C4AC6EB30F51}"/>
              </a:ext>
            </a:extLst>
          </p:cNvPr>
          <p:cNvSpPr>
            <a:spLocks noGrp="1"/>
          </p:cNvSpPr>
          <p:nvPr>
            <p:ph type="body" sz="quarter" idx="13"/>
          </p:nvPr>
        </p:nvSpPr>
        <p:spPr>
          <a:xfrm>
            <a:off x="468000" y="794499"/>
            <a:ext cx="7060264" cy="360000"/>
          </a:xfrm>
        </p:spPr>
        <p:txBody>
          <a:bodyPr/>
          <a:lstStyle/>
          <a:p>
            <a:r>
              <a:rPr lang="en-GB"/>
              <a:t>23. PP.1 Determined key staff required to support a transition process.</a:t>
            </a:r>
          </a:p>
        </p:txBody>
      </p:sp>
      <p:sp>
        <p:nvSpPr>
          <p:cNvPr id="6" name="TextBox 5">
            <a:extLst>
              <a:ext uri="{FF2B5EF4-FFF2-40B4-BE49-F238E27FC236}">
                <a16:creationId xmlns:a16="http://schemas.microsoft.com/office/drawing/2014/main" id="{18F07605-DBBC-8A21-1FAD-F5325726688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101914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D6D5-3EFC-9C70-EDFC-D0C87092A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E84F2-EE5F-C026-F82B-7550E9E4B7F0}"/>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972C9A0B-D0DF-AD48-45D4-62EC236B3A1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0A85214-275C-8D70-F46D-3C7AA22DC4F1}"/>
              </a:ext>
            </a:extLst>
          </p:cNvPr>
          <p:cNvSpPr>
            <a:spLocks noGrp="1"/>
          </p:cNvSpPr>
          <p:nvPr>
            <p:ph type="body" sz="quarter" idx="13"/>
          </p:nvPr>
        </p:nvSpPr>
        <p:spPr>
          <a:xfrm>
            <a:off x="468000" y="794499"/>
            <a:ext cx="7060264" cy="360000"/>
          </a:xfrm>
        </p:spPr>
        <p:txBody>
          <a:bodyPr/>
          <a:lstStyle/>
          <a:p>
            <a:r>
              <a:rPr lang="en-GB"/>
              <a:t>23. PP.2 Established the logistics requirements to support a transition process.</a:t>
            </a:r>
          </a:p>
        </p:txBody>
      </p:sp>
      <p:sp>
        <p:nvSpPr>
          <p:cNvPr id="6" name="TextBox 5">
            <a:extLst>
              <a:ext uri="{FF2B5EF4-FFF2-40B4-BE49-F238E27FC236}">
                <a16:creationId xmlns:a16="http://schemas.microsoft.com/office/drawing/2014/main" id="{76EBFEB1-2681-B8AF-F4C5-03309E46C36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71438696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B922-BADA-7AC1-BCC9-C03595BBE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B83D3-79C5-1A39-0F8B-9519A3C0751D}"/>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31569FED-EDFE-94BD-B555-7640A8AFB81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40F0F33-109B-E7B4-BFF7-525CDCC207CA}"/>
              </a:ext>
            </a:extLst>
          </p:cNvPr>
          <p:cNvSpPr>
            <a:spLocks noGrp="1"/>
          </p:cNvSpPr>
          <p:nvPr>
            <p:ph type="body" sz="quarter" idx="13"/>
          </p:nvPr>
        </p:nvSpPr>
        <p:spPr>
          <a:xfrm>
            <a:off x="468000" y="794499"/>
            <a:ext cx="7060264" cy="360000"/>
          </a:xfrm>
        </p:spPr>
        <p:txBody>
          <a:bodyPr/>
          <a:lstStyle/>
          <a:p>
            <a:r>
              <a:rPr lang="en-GB"/>
              <a:t>23. PP.3 Determined the knowledge transfer requirements for a transition process.</a:t>
            </a:r>
          </a:p>
        </p:txBody>
      </p:sp>
      <p:sp>
        <p:nvSpPr>
          <p:cNvPr id="6" name="TextBox 5">
            <a:extLst>
              <a:ext uri="{FF2B5EF4-FFF2-40B4-BE49-F238E27FC236}">
                <a16:creationId xmlns:a16="http://schemas.microsoft.com/office/drawing/2014/main" id="{11E640AD-CD53-4897-9364-9BC1AE2DE35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03704263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9FE58-9809-9DDD-52DD-455FCF77E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FF19D-1E56-1A7C-5DBB-8F33FDA881D9}"/>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6CCEEE46-327A-C5C5-25CD-980F1F8B8C1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8DC6561-5C28-4E33-9B2A-2532B13F7621}"/>
              </a:ext>
            </a:extLst>
          </p:cNvPr>
          <p:cNvSpPr>
            <a:spLocks noGrp="1"/>
          </p:cNvSpPr>
          <p:nvPr>
            <p:ph type="body" sz="quarter" idx="13"/>
          </p:nvPr>
        </p:nvSpPr>
        <p:spPr>
          <a:xfrm>
            <a:off x="468000" y="794499"/>
            <a:ext cx="7060264" cy="360000"/>
          </a:xfrm>
        </p:spPr>
        <p:txBody>
          <a:bodyPr/>
          <a:lstStyle/>
          <a:p>
            <a:r>
              <a:rPr lang="en-GB"/>
              <a:t>23. PP.4 Created a plan including transition priorities, ownership, </a:t>
            </a:r>
            <a:r>
              <a:rPr lang="en-GB" b="1" u="sng"/>
              <a:t>and</a:t>
            </a:r>
            <a:r>
              <a:rPr lang="en-GB"/>
              <a:t> potential for disruption.</a:t>
            </a:r>
          </a:p>
        </p:txBody>
      </p:sp>
      <p:sp>
        <p:nvSpPr>
          <p:cNvPr id="6" name="TextBox 5">
            <a:extLst>
              <a:ext uri="{FF2B5EF4-FFF2-40B4-BE49-F238E27FC236}">
                <a16:creationId xmlns:a16="http://schemas.microsoft.com/office/drawing/2014/main" id="{6EDC73B1-9296-BC17-CD0D-F2B8199742D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90794570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BF85D-E625-69A5-544C-F3D1FE1FE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71986-0170-CC53-E695-C69087E097B7}"/>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6BE16249-4B38-CA04-1004-CA5FD59587B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03A1776-B72A-E5EE-2EDF-0FF3C914E81E}"/>
              </a:ext>
            </a:extLst>
          </p:cNvPr>
          <p:cNvSpPr>
            <a:spLocks noGrp="1"/>
          </p:cNvSpPr>
          <p:nvPr>
            <p:ph type="body" sz="quarter" idx="13"/>
          </p:nvPr>
        </p:nvSpPr>
        <p:spPr>
          <a:xfrm>
            <a:off x="468000" y="794499"/>
            <a:ext cx="7060264" cy="360000"/>
          </a:xfrm>
        </p:spPr>
        <p:txBody>
          <a:bodyPr/>
          <a:lstStyle/>
          <a:p>
            <a:r>
              <a:rPr lang="en-GB"/>
              <a:t>23. PP.5 Negotiated with stakeholders to gain agreement on the transition process.</a:t>
            </a:r>
          </a:p>
        </p:txBody>
      </p:sp>
      <p:sp>
        <p:nvSpPr>
          <p:cNvPr id="6" name="TextBox 5">
            <a:extLst>
              <a:ext uri="{FF2B5EF4-FFF2-40B4-BE49-F238E27FC236}">
                <a16:creationId xmlns:a16="http://schemas.microsoft.com/office/drawing/2014/main" id="{F9D88A00-D9E5-2B0E-9669-D9CDDA9B187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21632204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10DDF-2BE1-297B-D9ED-041739B7B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21C1A-600B-60FB-AA82-E3476018FB65}"/>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3FF5D5A9-599C-859F-8173-19F2D41CF4C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8E33523-E52E-DA5E-D3A7-9F03B6648E85}"/>
              </a:ext>
            </a:extLst>
          </p:cNvPr>
          <p:cNvSpPr>
            <a:spLocks noGrp="1"/>
          </p:cNvSpPr>
          <p:nvPr>
            <p:ph type="body" sz="quarter" idx="13"/>
          </p:nvPr>
        </p:nvSpPr>
        <p:spPr>
          <a:xfrm>
            <a:off x="468000" y="794499"/>
            <a:ext cx="7060264" cy="360000"/>
          </a:xfrm>
        </p:spPr>
        <p:txBody>
          <a:bodyPr/>
          <a:lstStyle/>
          <a:p>
            <a:r>
              <a:rPr lang="en-GB"/>
              <a:t>23. PP.6 Negotiated agreement on staffing solutions, logistics and knowledge transfer requirements.</a:t>
            </a:r>
          </a:p>
        </p:txBody>
      </p:sp>
      <p:sp>
        <p:nvSpPr>
          <p:cNvPr id="6" name="TextBox 5">
            <a:extLst>
              <a:ext uri="{FF2B5EF4-FFF2-40B4-BE49-F238E27FC236}">
                <a16:creationId xmlns:a16="http://schemas.microsoft.com/office/drawing/2014/main" id="{3B8A6B7A-5840-155F-93BC-60689450DAC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55750647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450A7-324A-F78B-A0C5-F74671E1E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2F2BA-1B71-C8A6-F959-3323B548701C}"/>
              </a:ext>
            </a:extLst>
          </p:cNvPr>
          <p:cNvSpPr>
            <a:spLocks noGrp="1"/>
          </p:cNvSpPr>
          <p:nvPr>
            <p:ph type="title"/>
          </p:nvPr>
        </p:nvSpPr>
        <p:spPr/>
        <p:txBody>
          <a:bodyPr/>
          <a:lstStyle/>
          <a:p>
            <a:r>
              <a:rPr lang="en-GB"/>
              <a:t>23. Transition management</a:t>
            </a:r>
          </a:p>
        </p:txBody>
      </p:sp>
      <p:sp>
        <p:nvSpPr>
          <p:cNvPr id="3" name="Content Placeholder 2">
            <a:extLst>
              <a:ext uri="{FF2B5EF4-FFF2-40B4-BE49-F238E27FC236}">
                <a16:creationId xmlns:a16="http://schemas.microsoft.com/office/drawing/2014/main" id="{D6820DAE-6C19-9416-1570-0B651B954B5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CC023C7-09D6-9A79-5328-B304158BD478}"/>
              </a:ext>
            </a:extLst>
          </p:cNvPr>
          <p:cNvSpPr>
            <a:spLocks noGrp="1"/>
          </p:cNvSpPr>
          <p:nvPr>
            <p:ph type="body" sz="quarter" idx="13"/>
          </p:nvPr>
        </p:nvSpPr>
        <p:spPr>
          <a:xfrm>
            <a:off x="468000" y="794499"/>
            <a:ext cx="7060264" cy="360000"/>
          </a:xfrm>
        </p:spPr>
        <p:txBody>
          <a:bodyPr/>
          <a:lstStyle/>
          <a:p>
            <a:r>
              <a:rPr lang="en-GB"/>
              <a:t>23. PP.7 Established a benefit review process to monitor benefits realisation which meets the requirements of relevant stakeholders.</a:t>
            </a:r>
          </a:p>
        </p:txBody>
      </p:sp>
      <p:sp>
        <p:nvSpPr>
          <p:cNvPr id="6" name="TextBox 5">
            <a:extLst>
              <a:ext uri="{FF2B5EF4-FFF2-40B4-BE49-F238E27FC236}">
                <a16:creationId xmlns:a16="http://schemas.microsoft.com/office/drawing/2014/main" id="{019BFA09-7A61-91E0-A7B9-702DCC43D02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6296264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60D2-89F9-CA27-3E4D-4010A4605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9A23B-AE2A-15C4-12B3-63AD851C5174}"/>
              </a:ext>
            </a:extLst>
          </p:cNvPr>
          <p:cNvSpPr>
            <a:spLocks noGrp="1"/>
          </p:cNvSpPr>
          <p:nvPr>
            <p:ph type="title"/>
          </p:nvPr>
        </p:nvSpPr>
        <p:spPr/>
        <p:txBody>
          <a:bodyPr/>
          <a:lstStyle/>
          <a:p>
            <a:r>
              <a:rPr lang="en-GB"/>
              <a:t>24. Ethics, compliance and professionalism</a:t>
            </a:r>
          </a:p>
        </p:txBody>
      </p:sp>
      <p:sp>
        <p:nvSpPr>
          <p:cNvPr id="3" name="Footer Placeholder 2">
            <a:extLst>
              <a:ext uri="{FF2B5EF4-FFF2-40B4-BE49-F238E27FC236}">
                <a16:creationId xmlns:a16="http://schemas.microsoft.com/office/drawing/2014/main" id="{086BDF7D-706E-4A57-7F93-BAF69A1F5903}"/>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AE5D2A84-21D7-4041-519A-64684FADA21A}"/>
              </a:ext>
            </a:extLst>
          </p:cNvPr>
          <p:cNvSpPr>
            <a:spLocks noGrp="1"/>
          </p:cNvSpPr>
          <p:nvPr>
            <p:ph type="sldNum" sz="quarter" idx="12"/>
          </p:nvPr>
        </p:nvSpPr>
        <p:spPr/>
        <p:txBody>
          <a:bodyPr/>
          <a:lstStyle/>
          <a:p>
            <a:fld id="{176DB428-E48B-433D-BBAF-AF8684C2FBFB}" type="slidenum">
              <a:rPr lang="en-GB" smtClean="0"/>
              <a:pPr/>
              <a:t>239</a:t>
            </a:fld>
            <a:endParaRPr lang="en-GB"/>
          </a:p>
        </p:txBody>
      </p:sp>
    </p:spTree>
    <p:extLst>
      <p:ext uri="{BB962C8B-B14F-4D97-AF65-F5344CB8AC3E}">
        <p14:creationId xmlns:p14="http://schemas.microsoft.com/office/powerpoint/2010/main" val="55442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B9EF7-D548-C163-767B-0035154FD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10AD8-BDA1-89FB-06CD-C2DD5698789B}"/>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EA8766CB-C259-09F6-92D3-3369C227BDB3}"/>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FF85CB2-8D1E-F57F-AC8C-3EBF7C7ACD87}"/>
              </a:ext>
            </a:extLst>
          </p:cNvPr>
          <p:cNvSpPr>
            <a:spLocks noGrp="1"/>
          </p:cNvSpPr>
          <p:nvPr>
            <p:ph type="body" sz="quarter" idx="13"/>
          </p:nvPr>
        </p:nvSpPr>
        <p:spPr>
          <a:xfrm>
            <a:off x="468000" y="794499"/>
            <a:ext cx="7060264" cy="360000"/>
          </a:xfrm>
        </p:spPr>
        <p:txBody>
          <a:bodyPr/>
          <a:lstStyle/>
          <a:p>
            <a:r>
              <a:rPr lang="en-GB"/>
              <a:t>1b. PP.7 Produced financial progress reports based on the financial information related to a project.</a:t>
            </a:r>
          </a:p>
        </p:txBody>
      </p:sp>
      <p:sp>
        <p:nvSpPr>
          <p:cNvPr id="6" name="TextBox 5">
            <a:extLst>
              <a:ext uri="{FF2B5EF4-FFF2-40B4-BE49-F238E27FC236}">
                <a16:creationId xmlns:a16="http://schemas.microsoft.com/office/drawing/2014/main" id="{CA75DCA6-E05C-5497-26A1-7D6BA39CDCE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39308801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39D4-BC63-5AAE-A37B-9E93514B3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AB9C7-1D52-E0A1-AE63-22BDD2053FF7}"/>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7E3302FC-B691-49E9-07E2-D64E986A8E6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B311656-D367-1257-3874-812B28FDCAE7}"/>
              </a:ext>
            </a:extLst>
          </p:cNvPr>
          <p:cNvSpPr>
            <a:spLocks noGrp="1"/>
          </p:cNvSpPr>
          <p:nvPr>
            <p:ph type="body" sz="quarter" idx="13"/>
          </p:nvPr>
        </p:nvSpPr>
        <p:spPr>
          <a:xfrm>
            <a:off x="468000" y="794499"/>
            <a:ext cx="7060264" cy="360000"/>
          </a:xfrm>
        </p:spPr>
        <p:txBody>
          <a:bodyPr/>
          <a:lstStyle/>
          <a:p>
            <a:r>
              <a:rPr lang="en-GB"/>
              <a:t>24. PP.1 Identified how organisational context influenced ethics and compliance for a project.</a:t>
            </a:r>
          </a:p>
        </p:txBody>
      </p:sp>
      <p:sp>
        <p:nvSpPr>
          <p:cNvPr id="6" name="TextBox 5">
            <a:extLst>
              <a:ext uri="{FF2B5EF4-FFF2-40B4-BE49-F238E27FC236}">
                <a16:creationId xmlns:a16="http://schemas.microsoft.com/office/drawing/2014/main" id="{38118443-00D7-FBE6-DCF1-E99CCE09319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3665059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F97E-5A3F-D4F7-2E51-7661B05E8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3A1BE-A9AA-1B31-C65C-AB14CF8EBBB6}"/>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8F54E911-9F71-5993-84D1-C8F5BCF6B9C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ABF88BA-CE3D-69FD-A0D3-5828F99BCD12}"/>
              </a:ext>
            </a:extLst>
          </p:cNvPr>
          <p:cNvSpPr>
            <a:spLocks noGrp="1"/>
          </p:cNvSpPr>
          <p:nvPr>
            <p:ph type="body" sz="quarter" idx="13"/>
          </p:nvPr>
        </p:nvSpPr>
        <p:spPr>
          <a:xfrm>
            <a:off x="468000" y="794499"/>
            <a:ext cx="7060264" cy="360000"/>
          </a:xfrm>
        </p:spPr>
        <p:txBody>
          <a:bodyPr/>
          <a:lstStyle/>
          <a:p>
            <a:r>
              <a:rPr lang="en-GB"/>
              <a:t>24. PP.2 Reconciled organisational and professional codes of conduct to facilitate understanding and collaboration. </a:t>
            </a:r>
          </a:p>
        </p:txBody>
      </p:sp>
      <p:sp>
        <p:nvSpPr>
          <p:cNvPr id="6" name="TextBox 5">
            <a:extLst>
              <a:ext uri="{FF2B5EF4-FFF2-40B4-BE49-F238E27FC236}">
                <a16:creationId xmlns:a16="http://schemas.microsoft.com/office/drawing/2014/main" id="{8432F284-4184-F287-61AB-29684F4C5EC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7623764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6DDAF-3610-4A11-987C-B2F439B13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66E58-BD12-6135-0BB5-B16DB5EB038F}"/>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81257FC6-1D18-E6F1-0331-3CEFB585352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E4F805A-2615-1873-0D82-7A3FF0E06DAC}"/>
              </a:ext>
            </a:extLst>
          </p:cNvPr>
          <p:cNvSpPr>
            <a:spLocks noGrp="1"/>
          </p:cNvSpPr>
          <p:nvPr>
            <p:ph type="body" sz="quarter" idx="13"/>
          </p:nvPr>
        </p:nvSpPr>
        <p:spPr>
          <a:xfrm>
            <a:off x="468000" y="794499"/>
            <a:ext cx="7060264" cy="360000"/>
          </a:xfrm>
        </p:spPr>
        <p:txBody>
          <a:bodyPr/>
          <a:lstStyle/>
          <a:p>
            <a:r>
              <a:rPr lang="en-GB"/>
              <a:t>24. PP.3 Identified deviations from accepted ethical behaviours </a:t>
            </a:r>
            <a:r>
              <a:rPr lang="en-GB" b="1" u="sng"/>
              <a:t>and</a:t>
            </a:r>
            <a:r>
              <a:rPr lang="en-GB"/>
              <a:t> responded in a professional way. </a:t>
            </a:r>
          </a:p>
        </p:txBody>
      </p:sp>
      <p:sp>
        <p:nvSpPr>
          <p:cNvPr id="6" name="TextBox 5">
            <a:extLst>
              <a:ext uri="{FF2B5EF4-FFF2-40B4-BE49-F238E27FC236}">
                <a16:creationId xmlns:a16="http://schemas.microsoft.com/office/drawing/2014/main" id="{D4938295-4ECF-46AD-1FE3-13F1FA87D3F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945391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DBF8F-9943-44F5-CD08-74D6114F4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5E3D6-F336-71DA-F2F2-833C87E131A3}"/>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CD820776-E355-647E-AAE2-C8F170F9F53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F0BD13A-8EB2-25A4-8AF3-A46946303DB6}"/>
              </a:ext>
            </a:extLst>
          </p:cNvPr>
          <p:cNvSpPr>
            <a:spLocks noGrp="1"/>
          </p:cNvSpPr>
          <p:nvPr>
            <p:ph type="body" sz="quarter" idx="13"/>
          </p:nvPr>
        </p:nvSpPr>
        <p:spPr>
          <a:xfrm>
            <a:off x="468000" y="794499"/>
            <a:ext cx="7060264" cy="360000"/>
          </a:xfrm>
        </p:spPr>
        <p:txBody>
          <a:bodyPr/>
          <a:lstStyle/>
          <a:p>
            <a:r>
              <a:rPr lang="en-GB"/>
              <a:t>24. PP.4 Acted within the limits of your own competence and authority and responding where circumstances require escalation.</a:t>
            </a:r>
          </a:p>
        </p:txBody>
      </p:sp>
      <p:sp>
        <p:nvSpPr>
          <p:cNvPr id="6" name="TextBox 5">
            <a:extLst>
              <a:ext uri="{FF2B5EF4-FFF2-40B4-BE49-F238E27FC236}">
                <a16:creationId xmlns:a16="http://schemas.microsoft.com/office/drawing/2014/main" id="{07D0436C-37FE-7949-D77A-7A00BE8B9AE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0171461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3D8A-D6CC-AB3A-CD4F-576CF78D0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9E2E2-E618-62C9-417F-5BC2EB01B6F7}"/>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E7506B3A-B65A-17FA-534F-5499717C663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9262FED-BBE0-1787-C20E-6758BDCB4454}"/>
              </a:ext>
            </a:extLst>
          </p:cNvPr>
          <p:cNvSpPr>
            <a:spLocks noGrp="1"/>
          </p:cNvSpPr>
          <p:nvPr>
            <p:ph type="body" sz="quarter" idx="13"/>
          </p:nvPr>
        </p:nvSpPr>
        <p:spPr>
          <a:xfrm>
            <a:off x="468000" y="794499"/>
            <a:ext cx="7060264" cy="360000"/>
          </a:xfrm>
        </p:spPr>
        <p:txBody>
          <a:bodyPr/>
          <a:lstStyle/>
          <a:p>
            <a:r>
              <a:rPr lang="en-GB"/>
              <a:t>24. PP.5 Exploited opportunities to support continuing professional development.</a:t>
            </a:r>
          </a:p>
        </p:txBody>
      </p:sp>
      <p:sp>
        <p:nvSpPr>
          <p:cNvPr id="6" name="TextBox 5">
            <a:extLst>
              <a:ext uri="{FF2B5EF4-FFF2-40B4-BE49-F238E27FC236}">
                <a16:creationId xmlns:a16="http://schemas.microsoft.com/office/drawing/2014/main" id="{7362B0E4-DCD9-A94A-1B90-C1A41720A25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77515800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ACECD-8E9F-D57A-280A-7378013DD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E14EA-3FDB-D5E1-61AC-2B21BD70B312}"/>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C9457712-7A64-1DDB-7CC1-29994BB70A3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D8FE177-4859-DA3F-5051-F4824D27D575}"/>
              </a:ext>
            </a:extLst>
          </p:cNvPr>
          <p:cNvSpPr>
            <a:spLocks noGrp="1"/>
          </p:cNvSpPr>
          <p:nvPr>
            <p:ph type="body" sz="quarter" idx="13"/>
          </p:nvPr>
        </p:nvSpPr>
        <p:spPr>
          <a:xfrm>
            <a:off x="468000" y="794499"/>
            <a:ext cx="7060264" cy="360000"/>
          </a:xfrm>
        </p:spPr>
        <p:txBody>
          <a:bodyPr/>
          <a:lstStyle/>
          <a:p>
            <a:r>
              <a:rPr lang="en-GB"/>
              <a:t>24. PP.6 Encouraged </a:t>
            </a:r>
            <a:r>
              <a:rPr lang="en-GB" b="1" u="sng"/>
              <a:t>and</a:t>
            </a:r>
            <a:r>
              <a:rPr lang="en-GB"/>
              <a:t> enforced a safe and effective working environment.</a:t>
            </a:r>
          </a:p>
        </p:txBody>
      </p:sp>
      <p:sp>
        <p:nvSpPr>
          <p:cNvPr id="6" name="TextBox 5">
            <a:extLst>
              <a:ext uri="{FF2B5EF4-FFF2-40B4-BE49-F238E27FC236}">
                <a16:creationId xmlns:a16="http://schemas.microsoft.com/office/drawing/2014/main" id="{A05F6B90-1E9F-8EF9-F6B2-38632ED459F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2773622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6CC01-2354-0F6E-58ED-72F1E018A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6E88D-8F50-039F-E974-7B2BF88D1733}"/>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958C52D7-2A3E-9B7E-266B-A7685252EC7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4C7F2EF-EA2B-11BC-F1A6-901BA4DFD997}"/>
              </a:ext>
            </a:extLst>
          </p:cNvPr>
          <p:cNvSpPr>
            <a:spLocks noGrp="1"/>
          </p:cNvSpPr>
          <p:nvPr>
            <p:ph type="body" sz="quarter" idx="13"/>
          </p:nvPr>
        </p:nvSpPr>
        <p:spPr>
          <a:xfrm>
            <a:off x="468000" y="794499"/>
            <a:ext cx="7060264" cy="360000"/>
          </a:xfrm>
        </p:spPr>
        <p:txBody>
          <a:bodyPr/>
          <a:lstStyle/>
          <a:p>
            <a:r>
              <a:rPr lang="en-GB"/>
              <a:t>24. PP.7 Involved specialist, professional and/or legal resources for compliance or ethics escalation. </a:t>
            </a:r>
          </a:p>
        </p:txBody>
      </p:sp>
      <p:sp>
        <p:nvSpPr>
          <p:cNvPr id="6" name="TextBox 5">
            <a:extLst>
              <a:ext uri="{FF2B5EF4-FFF2-40B4-BE49-F238E27FC236}">
                <a16:creationId xmlns:a16="http://schemas.microsoft.com/office/drawing/2014/main" id="{503B1B34-AA41-CBB5-C114-118F8A6F54F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70225279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6190-89D8-C9BD-88D9-34B47DF65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64105-BAC9-A196-A23F-C4986371A50A}"/>
              </a:ext>
            </a:extLst>
          </p:cNvPr>
          <p:cNvSpPr>
            <a:spLocks noGrp="1"/>
          </p:cNvSpPr>
          <p:nvPr>
            <p:ph type="title"/>
          </p:nvPr>
        </p:nvSpPr>
        <p:spPr/>
        <p:txBody>
          <a:bodyPr/>
          <a:lstStyle/>
          <a:p>
            <a:r>
              <a:rPr lang="en-GB"/>
              <a:t>24. Ethics, compliance and professionalism</a:t>
            </a:r>
          </a:p>
        </p:txBody>
      </p:sp>
      <p:sp>
        <p:nvSpPr>
          <p:cNvPr id="3" name="Content Placeholder 2">
            <a:extLst>
              <a:ext uri="{FF2B5EF4-FFF2-40B4-BE49-F238E27FC236}">
                <a16:creationId xmlns:a16="http://schemas.microsoft.com/office/drawing/2014/main" id="{B5D39F4D-51E9-6D03-02C0-83DBFFB33F3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60F89CF-8F07-9A34-1BE3-E7DC5512A2D2}"/>
              </a:ext>
            </a:extLst>
          </p:cNvPr>
          <p:cNvSpPr>
            <a:spLocks noGrp="1"/>
          </p:cNvSpPr>
          <p:nvPr>
            <p:ph type="body" sz="quarter" idx="13"/>
          </p:nvPr>
        </p:nvSpPr>
        <p:spPr>
          <a:xfrm>
            <a:off x="468000" y="794499"/>
            <a:ext cx="7060264" cy="360000"/>
          </a:xfrm>
        </p:spPr>
        <p:txBody>
          <a:bodyPr/>
          <a:lstStyle/>
          <a:p>
            <a:r>
              <a:rPr lang="en-GB"/>
              <a:t>24. PP.8 Demonstrated integrity beyond the expectations of your role or authority. </a:t>
            </a:r>
          </a:p>
        </p:txBody>
      </p:sp>
      <p:sp>
        <p:nvSpPr>
          <p:cNvPr id="6" name="TextBox 5">
            <a:extLst>
              <a:ext uri="{FF2B5EF4-FFF2-40B4-BE49-F238E27FC236}">
                <a16:creationId xmlns:a16="http://schemas.microsoft.com/office/drawing/2014/main" id="{F02A6082-A4C2-DCE8-A329-4FC44644F2B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4820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056A3-256B-B2F9-500C-0B180E974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C4CB0-2343-5B87-F885-4AD5189A5803}"/>
              </a:ext>
            </a:extLst>
          </p:cNvPr>
          <p:cNvSpPr>
            <a:spLocks noGrp="1"/>
          </p:cNvSpPr>
          <p:nvPr>
            <p:ph type="title"/>
          </p:nvPr>
        </p:nvSpPr>
        <p:spPr/>
        <p:txBody>
          <a:bodyPr/>
          <a:lstStyle/>
          <a:p>
            <a:r>
              <a:rPr lang="en-GB"/>
              <a:t>1b. Financial management</a:t>
            </a:r>
          </a:p>
        </p:txBody>
      </p:sp>
      <p:sp>
        <p:nvSpPr>
          <p:cNvPr id="3" name="Content Placeholder 2">
            <a:extLst>
              <a:ext uri="{FF2B5EF4-FFF2-40B4-BE49-F238E27FC236}">
                <a16:creationId xmlns:a16="http://schemas.microsoft.com/office/drawing/2014/main" id="{CC017ECE-1B12-557F-6FA9-E15FE48BA52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DA39A78-0A14-D2F0-16EB-EB4596F787C7}"/>
              </a:ext>
            </a:extLst>
          </p:cNvPr>
          <p:cNvSpPr>
            <a:spLocks noGrp="1"/>
          </p:cNvSpPr>
          <p:nvPr>
            <p:ph type="body" sz="quarter" idx="13"/>
          </p:nvPr>
        </p:nvSpPr>
        <p:spPr>
          <a:xfrm>
            <a:off x="468000" y="794499"/>
            <a:ext cx="7060264" cy="360000"/>
          </a:xfrm>
        </p:spPr>
        <p:txBody>
          <a:bodyPr/>
          <a:lstStyle/>
          <a:p>
            <a:r>
              <a:rPr lang="en-GB"/>
              <a:t>1b. PP.8 Adjusted an organisation’s financial plan based on the progress of a project and associated financial reviews.</a:t>
            </a:r>
          </a:p>
        </p:txBody>
      </p:sp>
      <p:sp>
        <p:nvSpPr>
          <p:cNvPr id="6" name="TextBox 5">
            <a:extLst>
              <a:ext uri="{FF2B5EF4-FFF2-40B4-BE49-F238E27FC236}">
                <a16:creationId xmlns:a16="http://schemas.microsoft.com/office/drawing/2014/main" id="{0EF1AC6B-7CD9-FBCA-D99C-407F3FCCF71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20386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D25F4-AA03-BAB4-CA3E-F153808BE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E198E-9728-36A5-07C3-670DBDC27341}"/>
              </a:ext>
            </a:extLst>
          </p:cNvPr>
          <p:cNvSpPr>
            <a:spLocks noGrp="1"/>
          </p:cNvSpPr>
          <p:nvPr>
            <p:ph type="title"/>
          </p:nvPr>
        </p:nvSpPr>
        <p:spPr/>
        <p:txBody>
          <a:bodyPr/>
          <a:lstStyle/>
          <a:p>
            <a:r>
              <a:rPr lang="en-GB"/>
              <a:t>2a. Change control</a:t>
            </a:r>
          </a:p>
        </p:txBody>
      </p:sp>
      <p:sp>
        <p:nvSpPr>
          <p:cNvPr id="3" name="Footer Placeholder 2">
            <a:extLst>
              <a:ext uri="{FF2B5EF4-FFF2-40B4-BE49-F238E27FC236}">
                <a16:creationId xmlns:a16="http://schemas.microsoft.com/office/drawing/2014/main" id="{8572327A-A4DA-49CF-05C1-D6921953948A}"/>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B05CABCA-9C18-DCA9-33C4-DC494BFAFA36}"/>
              </a:ext>
            </a:extLst>
          </p:cNvPr>
          <p:cNvSpPr>
            <a:spLocks noGrp="1"/>
          </p:cNvSpPr>
          <p:nvPr>
            <p:ph type="sldNum" sz="quarter" idx="12"/>
          </p:nvPr>
        </p:nvSpPr>
        <p:spPr/>
        <p:txBody>
          <a:bodyPr/>
          <a:lstStyle/>
          <a:p>
            <a:fld id="{176DB428-E48B-433D-BBAF-AF8684C2FBFB}" type="slidenum">
              <a:rPr lang="en-GB" smtClean="0"/>
              <a:pPr/>
              <a:t>26</a:t>
            </a:fld>
            <a:endParaRPr lang="en-GB"/>
          </a:p>
        </p:txBody>
      </p:sp>
    </p:spTree>
    <p:extLst>
      <p:ext uri="{BB962C8B-B14F-4D97-AF65-F5344CB8AC3E}">
        <p14:creationId xmlns:p14="http://schemas.microsoft.com/office/powerpoint/2010/main" val="49899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3CF2A-FB3A-7241-9D86-794CB6F67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D1862-8AC1-BE72-A770-4DA47A6E3025}"/>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B1004F14-62FE-069D-D7F2-9DA85A5B7F9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3387530-3F0F-B6D2-B297-6E57A29BD9C7}"/>
              </a:ext>
            </a:extLst>
          </p:cNvPr>
          <p:cNvSpPr>
            <a:spLocks noGrp="1"/>
          </p:cNvSpPr>
          <p:nvPr>
            <p:ph type="body" sz="quarter" idx="13"/>
          </p:nvPr>
        </p:nvSpPr>
        <p:spPr>
          <a:xfrm>
            <a:off x="468000" y="794499"/>
            <a:ext cx="7060264" cy="360000"/>
          </a:xfrm>
        </p:spPr>
        <p:txBody>
          <a:bodyPr/>
          <a:lstStyle/>
          <a:p>
            <a:r>
              <a:rPr lang="en-GB"/>
              <a:t>2a. PP.1 Established a suitable change control process.</a:t>
            </a:r>
          </a:p>
        </p:txBody>
      </p:sp>
      <p:sp>
        <p:nvSpPr>
          <p:cNvPr id="6" name="TextBox 5">
            <a:extLst>
              <a:ext uri="{FF2B5EF4-FFF2-40B4-BE49-F238E27FC236}">
                <a16:creationId xmlns:a16="http://schemas.microsoft.com/office/drawing/2014/main" id="{96DB063C-C25E-19B3-F76C-57409BE676D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3489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662F2-F607-B2AE-2205-25E2F4AFA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FEF08-880A-FC5F-B410-86A31E69785B}"/>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1F1D8B52-4DD2-01D8-2643-0BB60220342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E0DD750-3192-E8D5-F9B8-2DBEB4E20DAF}"/>
              </a:ext>
            </a:extLst>
          </p:cNvPr>
          <p:cNvSpPr>
            <a:spLocks noGrp="1"/>
          </p:cNvSpPr>
          <p:nvPr>
            <p:ph type="body" sz="quarter" idx="13"/>
          </p:nvPr>
        </p:nvSpPr>
        <p:spPr>
          <a:xfrm>
            <a:off x="468000" y="794499"/>
            <a:ext cx="7060264" cy="360000"/>
          </a:xfrm>
        </p:spPr>
        <p:txBody>
          <a:bodyPr/>
          <a:lstStyle/>
          <a:p>
            <a:r>
              <a:rPr lang="en-GB"/>
              <a:t>2a. PP.2 Implemented </a:t>
            </a:r>
            <a:r>
              <a:rPr lang="en-GB" b="1" u="sng"/>
              <a:t>and</a:t>
            </a:r>
            <a:r>
              <a:rPr lang="en-GB"/>
              <a:t> maintained a suitable change control process.</a:t>
            </a:r>
          </a:p>
        </p:txBody>
      </p:sp>
      <p:sp>
        <p:nvSpPr>
          <p:cNvPr id="6" name="TextBox 5">
            <a:extLst>
              <a:ext uri="{FF2B5EF4-FFF2-40B4-BE49-F238E27FC236}">
                <a16:creationId xmlns:a16="http://schemas.microsoft.com/office/drawing/2014/main" id="{AF1ED225-57AF-5978-6810-2769773E6D7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93198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661EF-76BD-C818-7241-8C0E13BD7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16B1A-F03E-61C0-E13A-F63F30223C0B}"/>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B7B3439E-7637-81CB-C330-59796ED7B52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8293DF4-C892-5D08-DDAA-4144C1299650}"/>
              </a:ext>
            </a:extLst>
          </p:cNvPr>
          <p:cNvSpPr>
            <a:spLocks noGrp="1"/>
          </p:cNvSpPr>
          <p:nvPr>
            <p:ph type="body" sz="quarter" idx="13"/>
          </p:nvPr>
        </p:nvSpPr>
        <p:spPr>
          <a:xfrm>
            <a:off x="468000" y="794499"/>
            <a:ext cx="7060264" cy="360000"/>
          </a:xfrm>
        </p:spPr>
        <p:txBody>
          <a:bodyPr/>
          <a:lstStyle/>
          <a:p>
            <a:r>
              <a:rPr lang="en-GB"/>
              <a:t>2a. PP.3 Captured </a:t>
            </a:r>
            <a:r>
              <a:rPr lang="en-GB" b="1" u="sng"/>
              <a:t>and</a:t>
            </a:r>
            <a:r>
              <a:rPr lang="en-GB"/>
              <a:t> recorded proposed changes to the agreed project scope. </a:t>
            </a:r>
          </a:p>
        </p:txBody>
      </p:sp>
      <p:sp>
        <p:nvSpPr>
          <p:cNvPr id="6" name="TextBox 5">
            <a:extLst>
              <a:ext uri="{FF2B5EF4-FFF2-40B4-BE49-F238E27FC236}">
                <a16:creationId xmlns:a16="http://schemas.microsoft.com/office/drawing/2014/main" id="{B56A2AB2-0058-C888-5D2B-C86C3877D53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6773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99BCA-1760-50FB-044A-F0011B10C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5468E-5440-03DA-C085-67CDD14031BF}"/>
              </a:ext>
            </a:extLst>
          </p:cNvPr>
          <p:cNvSpPr>
            <a:spLocks noGrp="1"/>
          </p:cNvSpPr>
          <p:nvPr>
            <p:ph type="title"/>
          </p:nvPr>
        </p:nvSpPr>
        <p:spPr/>
        <p:txBody>
          <a:bodyPr/>
          <a:lstStyle/>
          <a:p>
            <a:r>
              <a:rPr lang="en-GB"/>
              <a:t>Competence checklist (2) </a:t>
            </a:r>
          </a:p>
        </p:txBody>
      </p:sp>
      <p:sp>
        <p:nvSpPr>
          <p:cNvPr id="3" name="Text Placeholder 2">
            <a:extLst>
              <a:ext uri="{FF2B5EF4-FFF2-40B4-BE49-F238E27FC236}">
                <a16:creationId xmlns:a16="http://schemas.microsoft.com/office/drawing/2014/main" id="{75202258-1D3E-CF97-2444-B6CBC0E90591}"/>
              </a:ext>
            </a:extLst>
          </p:cNvPr>
          <p:cNvSpPr>
            <a:spLocks noGrp="1"/>
          </p:cNvSpPr>
          <p:nvPr>
            <p:ph type="body" sz="quarter" idx="13"/>
          </p:nvPr>
        </p:nvSpPr>
        <p:spPr>
          <a:xfrm>
            <a:off x="604838" y="3106800"/>
            <a:ext cx="3100387" cy="2717057"/>
          </a:xfrm>
        </p:spPr>
        <p:txBody>
          <a:bodyPr/>
          <a:lstStyle/>
          <a:p>
            <a:pPr marL="285750" indent="-285750">
              <a:buFont typeface="Wingdings" panose="05000000000000000000" pitchFamily="2" charset="2"/>
              <a:buChar char="q"/>
            </a:pPr>
            <a:r>
              <a:rPr lang="en-GB"/>
              <a:t>8. Assurance</a:t>
            </a:r>
          </a:p>
          <a:p>
            <a:pPr marL="285750" indent="-285750">
              <a:buFont typeface="Wingdings" panose="05000000000000000000" pitchFamily="2" charset="2"/>
              <a:buChar char="q"/>
            </a:pPr>
            <a:r>
              <a:rPr lang="en-GB"/>
              <a:t>9. Benefits management</a:t>
            </a:r>
          </a:p>
          <a:p>
            <a:pPr marL="285750" indent="-285750">
              <a:buFont typeface="Wingdings" panose="05000000000000000000" pitchFamily="2" charset="2"/>
              <a:buChar char="q"/>
            </a:pPr>
            <a:r>
              <a:rPr lang="en-GB"/>
              <a:t>10. Business case</a:t>
            </a:r>
          </a:p>
          <a:p>
            <a:pPr marL="285750" indent="-285750">
              <a:buFont typeface="Wingdings" panose="05000000000000000000" pitchFamily="2" charset="2"/>
              <a:buChar char="q"/>
            </a:pPr>
            <a:r>
              <a:rPr lang="en-GB"/>
              <a:t>11. Capability development</a:t>
            </a:r>
          </a:p>
          <a:p>
            <a:pPr marL="285750" indent="-285750">
              <a:buFont typeface="Wingdings" panose="05000000000000000000" pitchFamily="2" charset="2"/>
              <a:buChar char="q"/>
            </a:pPr>
            <a:r>
              <a:rPr lang="en-GB"/>
              <a:t>12. Contract management</a:t>
            </a:r>
          </a:p>
          <a:p>
            <a:pPr marL="285750" indent="-285750">
              <a:buFont typeface="Wingdings" panose="05000000000000000000" pitchFamily="2" charset="2"/>
              <a:buChar char="q"/>
            </a:pPr>
            <a:r>
              <a:rPr lang="en-GB"/>
              <a:t>13. Diversity and inclusion</a:t>
            </a:r>
          </a:p>
          <a:p>
            <a:pPr marL="285750" indent="-285750">
              <a:buFont typeface="Wingdings" panose="05000000000000000000" pitchFamily="2" charset="2"/>
              <a:buChar char="q"/>
            </a:pPr>
            <a:endParaRPr lang="en-GB"/>
          </a:p>
          <a:p>
            <a:pPr marL="285750" indent="-285750">
              <a:buFont typeface="Wingdings" panose="05000000000000000000" pitchFamily="2" charset="2"/>
              <a:buChar char="q"/>
            </a:pPr>
            <a:endParaRPr lang="en-GB"/>
          </a:p>
        </p:txBody>
      </p:sp>
      <p:sp>
        <p:nvSpPr>
          <p:cNvPr id="4" name="Text Placeholder 3">
            <a:extLst>
              <a:ext uri="{FF2B5EF4-FFF2-40B4-BE49-F238E27FC236}">
                <a16:creationId xmlns:a16="http://schemas.microsoft.com/office/drawing/2014/main" id="{7A55FFC1-99FB-33CA-074C-3BBEBE68AFE9}"/>
              </a:ext>
            </a:extLst>
          </p:cNvPr>
          <p:cNvSpPr>
            <a:spLocks noGrp="1"/>
          </p:cNvSpPr>
          <p:nvPr>
            <p:ph type="body" sz="quarter" idx="14"/>
          </p:nvPr>
        </p:nvSpPr>
        <p:spPr>
          <a:xfrm>
            <a:off x="4326312" y="3106800"/>
            <a:ext cx="3100387" cy="2717057"/>
          </a:xfrm>
        </p:spPr>
        <p:txBody>
          <a:bodyPr/>
          <a:lstStyle/>
          <a:p>
            <a:pPr marL="285750" indent="-285750">
              <a:buFont typeface="Wingdings" panose="05000000000000000000" pitchFamily="2" charset="2"/>
              <a:buChar char="q"/>
            </a:pPr>
            <a:r>
              <a:rPr lang="en-GB"/>
              <a:t>14. Life cycles</a:t>
            </a:r>
          </a:p>
          <a:p>
            <a:pPr marL="285750" indent="-285750">
              <a:buFont typeface="Wingdings" panose="05000000000000000000" pitchFamily="2" charset="2"/>
              <a:buChar char="q"/>
            </a:pPr>
            <a:r>
              <a:rPr lang="en-GB"/>
              <a:t>15. Portfolio shaping</a:t>
            </a:r>
          </a:p>
          <a:p>
            <a:pPr marL="285750" indent="-285750">
              <a:buFont typeface="Wingdings" panose="05000000000000000000" pitchFamily="2" charset="2"/>
              <a:buChar char="q"/>
            </a:pPr>
            <a:r>
              <a:rPr lang="en-GB"/>
              <a:t>16. Procurement</a:t>
            </a:r>
          </a:p>
          <a:p>
            <a:pPr marL="285750" indent="-285750">
              <a:buFont typeface="Wingdings" panose="05000000000000000000" pitchFamily="2" charset="2"/>
              <a:buChar char="q"/>
            </a:pPr>
            <a:r>
              <a:rPr lang="en-GB"/>
              <a:t>17. Quality management</a:t>
            </a:r>
          </a:p>
          <a:p>
            <a:pPr marL="285750" indent="-285750">
              <a:buFont typeface="Wingdings" panose="05000000000000000000" pitchFamily="2" charset="2"/>
              <a:buChar char="q"/>
            </a:pPr>
            <a:r>
              <a:rPr lang="en-GB"/>
              <a:t>18. Requirements management</a:t>
            </a:r>
          </a:p>
          <a:p>
            <a:pPr marL="285750" indent="-285750">
              <a:buFont typeface="Wingdings" panose="05000000000000000000" pitchFamily="2" charset="2"/>
              <a:buChar char="q"/>
            </a:pPr>
            <a:r>
              <a:rPr lang="en-GB"/>
              <a:t>19. Resource capacity planning</a:t>
            </a:r>
          </a:p>
        </p:txBody>
      </p:sp>
      <p:sp>
        <p:nvSpPr>
          <p:cNvPr id="5" name="Text Placeholder 4">
            <a:extLst>
              <a:ext uri="{FF2B5EF4-FFF2-40B4-BE49-F238E27FC236}">
                <a16:creationId xmlns:a16="http://schemas.microsoft.com/office/drawing/2014/main" id="{0B85E1C0-390A-58DD-6436-741228CFCEFF}"/>
              </a:ext>
            </a:extLst>
          </p:cNvPr>
          <p:cNvSpPr>
            <a:spLocks noGrp="1"/>
          </p:cNvSpPr>
          <p:nvPr>
            <p:ph type="body" sz="quarter" idx="15"/>
          </p:nvPr>
        </p:nvSpPr>
        <p:spPr>
          <a:xfrm>
            <a:off x="8047786" y="3106800"/>
            <a:ext cx="3100387" cy="2717057"/>
          </a:xfrm>
        </p:spPr>
        <p:txBody>
          <a:bodyPr/>
          <a:lstStyle/>
          <a:p>
            <a:pPr marL="285750" indent="-285750">
              <a:buFont typeface="Wingdings" panose="05000000000000000000" pitchFamily="2" charset="2"/>
              <a:buChar char="q"/>
            </a:pPr>
            <a:r>
              <a:rPr lang="en-GB"/>
              <a:t>20. Resource management</a:t>
            </a:r>
          </a:p>
          <a:p>
            <a:pPr marL="285750" indent="-285750">
              <a:buFont typeface="Wingdings" panose="05000000000000000000" pitchFamily="2" charset="2"/>
              <a:buChar char="q"/>
            </a:pPr>
            <a:r>
              <a:rPr lang="en-GB"/>
              <a:t>21. Solutions development</a:t>
            </a:r>
          </a:p>
          <a:p>
            <a:pPr marL="285750" indent="-285750">
              <a:buFont typeface="Wingdings" panose="05000000000000000000" pitchFamily="2" charset="2"/>
              <a:buChar char="q"/>
            </a:pPr>
            <a:r>
              <a:rPr lang="en-GB"/>
              <a:t>22. Sustainability</a:t>
            </a:r>
          </a:p>
          <a:p>
            <a:pPr marL="285750" indent="-285750">
              <a:buFont typeface="Wingdings" panose="05000000000000000000" pitchFamily="2" charset="2"/>
              <a:buChar char="q"/>
            </a:pPr>
            <a:r>
              <a:rPr lang="en-GB"/>
              <a:t>23. Transition management</a:t>
            </a:r>
          </a:p>
          <a:p>
            <a:endParaRPr lang="en-GB"/>
          </a:p>
        </p:txBody>
      </p:sp>
      <p:sp>
        <p:nvSpPr>
          <p:cNvPr id="6" name="TextBox 5">
            <a:extLst>
              <a:ext uri="{FF2B5EF4-FFF2-40B4-BE49-F238E27FC236}">
                <a16:creationId xmlns:a16="http://schemas.microsoft.com/office/drawing/2014/main" id="{8B3A924C-D699-A63F-AFC0-D4F5CFF0826E}"/>
              </a:ext>
            </a:extLst>
          </p:cNvPr>
          <p:cNvSpPr txBox="1"/>
          <p:nvPr/>
        </p:nvSpPr>
        <p:spPr>
          <a:xfrm>
            <a:off x="468000" y="1034143"/>
            <a:ext cx="10543335" cy="1164771"/>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1400">
                <a:solidFill>
                  <a:schemeClr val="accent1"/>
                </a:solidFill>
              </a:rPr>
              <a:t>Check that you have completed all the required competencies prior to commencing your presentation. </a:t>
            </a:r>
          </a:p>
          <a:p>
            <a:pPr marL="285750" indent="-285750" algn="l">
              <a:buFont typeface="Arial" panose="020B0604020202020204" pitchFamily="34" charset="0"/>
              <a:buChar char="•"/>
            </a:pPr>
            <a:endParaRPr lang="en-GB" sz="1400">
              <a:solidFill>
                <a:schemeClr val="accent1"/>
              </a:solidFill>
            </a:endParaRPr>
          </a:p>
          <a:p>
            <a:pPr marL="285750" indent="-285750">
              <a:buFont typeface="Arial" panose="020B0604020202020204" pitchFamily="34" charset="0"/>
              <a:buChar char="•"/>
            </a:pPr>
            <a:r>
              <a:rPr lang="en-GB" sz="1400">
                <a:solidFill>
                  <a:schemeClr val="accent1"/>
                </a:solidFill>
              </a:rPr>
              <a:t>The marker will only be able to score four assessment criteria per competence – if more than four are presented, they will only mark the first four presented. </a:t>
            </a:r>
          </a:p>
          <a:p>
            <a:pPr marL="285750" indent="-285750" algn="l">
              <a:buFont typeface="Arial" panose="020B0604020202020204" pitchFamily="34" charset="0"/>
              <a:buChar char="•"/>
            </a:pPr>
            <a:endParaRPr lang="en-GB" sz="1400">
              <a:solidFill>
                <a:schemeClr val="accent1"/>
              </a:solidFill>
            </a:endParaRPr>
          </a:p>
          <a:p>
            <a:pPr marL="285750" indent="-285750" algn="l">
              <a:buFont typeface="Arial" panose="020B0604020202020204" pitchFamily="34" charset="0"/>
              <a:buChar char="•"/>
            </a:pPr>
            <a:r>
              <a:rPr lang="en-GB" sz="1400">
                <a:solidFill>
                  <a:schemeClr val="accent1"/>
                </a:solidFill>
              </a:rPr>
              <a:t>Failure to address all mandatory and elective competencies will impact your overall score. </a:t>
            </a:r>
          </a:p>
        </p:txBody>
      </p:sp>
      <p:sp>
        <p:nvSpPr>
          <p:cNvPr id="7" name="TextBox 6">
            <a:extLst>
              <a:ext uri="{FF2B5EF4-FFF2-40B4-BE49-F238E27FC236}">
                <a16:creationId xmlns:a16="http://schemas.microsoft.com/office/drawing/2014/main" id="{EB26C6FF-8BBA-59AD-98EE-6029595BBF27}"/>
              </a:ext>
            </a:extLst>
          </p:cNvPr>
          <p:cNvSpPr txBox="1"/>
          <p:nvPr/>
        </p:nvSpPr>
        <p:spPr>
          <a:xfrm>
            <a:off x="604837" y="2539013"/>
            <a:ext cx="2484591" cy="284085"/>
          </a:xfrm>
          <a:prstGeom prst="rect">
            <a:avLst/>
          </a:prstGeom>
          <a:solidFill>
            <a:schemeClr val="accent3"/>
          </a:solidFill>
        </p:spPr>
        <p:txBody>
          <a:bodyPr wrap="square" lIns="0" tIns="0" rIns="0" bIns="0" rtlCol="0" anchor="ctr">
            <a:noAutofit/>
          </a:bodyPr>
          <a:lstStyle/>
          <a:p>
            <a:pPr marL="360000" algn="l"/>
            <a:r>
              <a:rPr lang="en-GB" sz="1400" b="1">
                <a:solidFill>
                  <a:schemeClr val="accent1"/>
                </a:solidFill>
              </a:rPr>
              <a:t>FIVE ELECTIVE</a:t>
            </a:r>
          </a:p>
        </p:txBody>
      </p:sp>
    </p:spTree>
    <p:extLst>
      <p:ext uri="{BB962C8B-B14F-4D97-AF65-F5344CB8AC3E}">
        <p14:creationId xmlns:p14="http://schemas.microsoft.com/office/powerpoint/2010/main" val="284529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BFEBC-7551-6916-C371-C1DD57F3E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33108-72F8-E69E-97EF-B13FF2AB8A13}"/>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EC7780D8-0153-315C-8DA8-D8DECC79CFA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8FC4822-6956-888A-62AE-A4258ABA2508}"/>
              </a:ext>
            </a:extLst>
          </p:cNvPr>
          <p:cNvSpPr>
            <a:spLocks noGrp="1"/>
          </p:cNvSpPr>
          <p:nvPr>
            <p:ph type="body" sz="quarter" idx="13"/>
          </p:nvPr>
        </p:nvSpPr>
        <p:spPr>
          <a:xfrm>
            <a:off x="468000" y="794499"/>
            <a:ext cx="7060264" cy="360000"/>
          </a:xfrm>
        </p:spPr>
        <p:txBody>
          <a:bodyPr/>
          <a:lstStyle/>
          <a:p>
            <a:r>
              <a:rPr lang="en-GB"/>
              <a:t>2a. PP.4 Determined the high-level impact of proposed changes to the project scope including reference to relevant sources. </a:t>
            </a:r>
          </a:p>
        </p:txBody>
      </p:sp>
      <p:sp>
        <p:nvSpPr>
          <p:cNvPr id="6" name="TextBox 5">
            <a:extLst>
              <a:ext uri="{FF2B5EF4-FFF2-40B4-BE49-F238E27FC236}">
                <a16:creationId xmlns:a16="http://schemas.microsoft.com/office/drawing/2014/main" id="{B61541F6-3665-FC55-98E7-47F89178078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986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902D-5978-63A7-51DD-B342A49F7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AA33E-060D-70A7-9C0E-8CED38274191}"/>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8CA1258A-D6B1-6C2F-1CC9-DAAB9786117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D93EA22-9144-583C-744D-F7ED7CF4AB15}"/>
              </a:ext>
            </a:extLst>
          </p:cNvPr>
          <p:cNvSpPr>
            <a:spLocks noGrp="1"/>
          </p:cNvSpPr>
          <p:nvPr>
            <p:ph type="body" sz="quarter" idx="13"/>
          </p:nvPr>
        </p:nvSpPr>
        <p:spPr>
          <a:xfrm>
            <a:off x="468000" y="794499"/>
            <a:ext cx="7060264" cy="360000"/>
          </a:xfrm>
        </p:spPr>
        <p:txBody>
          <a:bodyPr/>
          <a:lstStyle/>
          <a:p>
            <a:r>
              <a:rPr lang="en-GB"/>
              <a:t>2a. PP.5 Determined the detailed impact on time </a:t>
            </a:r>
            <a:r>
              <a:rPr lang="en-GB" b="1" u="sng"/>
              <a:t>and</a:t>
            </a:r>
            <a:r>
              <a:rPr lang="en-GB"/>
              <a:t> cost estimates of options relating to a proposed change. </a:t>
            </a:r>
          </a:p>
        </p:txBody>
      </p:sp>
      <p:sp>
        <p:nvSpPr>
          <p:cNvPr id="6" name="TextBox 5">
            <a:extLst>
              <a:ext uri="{FF2B5EF4-FFF2-40B4-BE49-F238E27FC236}">
                <a16:creationId xmlns:a16="http://schemas.microsoft.com/office/drawing/2014/main" id="{F0605168-30CB-2FC6-1AE2-ED809621A00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807396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3CD40-AA3A-8A9D-940D-E40B64EC3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E8E11-E9F0-AC76-88E7-4511D4924EBE}"/>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ECDECE71-E898-56CB-A81F-DE2B09E9E15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4CAC8F4-90F8-CFA7-8015-C00D3344CFF3}"/>
              </a:ext>
            </a:extLst>
          </p:cNvPr>
          <p:cNvSpPr>
            <a:spLocks noGrp="1"/>
          </p:cNvSpPr>
          <p:nvPr>
            <p:ph type="body" sz="quarter" idx="13"/>
          </p:nvPr>
        </p:nvSpPr>
        <p:spPr>
          <a:xfrm>
            <a:off x="468000" y="794499"/>
            <a:ext cx="7060264" cy="360000"/>
          </a:xfrm>
        </p:spPr>
        <p:txBody>
          <a:bodyPr/>
          <a:lstStyle/>
          <a:p>
            <a:r>
              <a:rPr lang="en-GB"/>
              <a:t>2a. PP.6 Reached justified recommendations on the approval, rejection, or deferral of proposed changes to a project </a:t>
            </a:r>
            <a:r>
              <a:rPr lang="en-GB" b="1" u="sng"/>
              <a:t>and</a:t>
            </a:r>
            <a:r>
              <a:rPr lang="en-GB"/>
              <a:t> updated stakeholders as necessary. </a:t>
            </a:r>
          </a:p>
        </p:txBody>
      </p:sp>
      <p:sp>
        <p:nvSpPr>
          <p:cNvPr id="6" name="TextBox 5">
            <a:extLst>
              <a:ext uri="{FF2B5EF4-FFF2-40B4-BE49-F238E27FC236}">
                <a16:creationId xmlns:a16="http://schemas.microsoft.com/office/drawing/2014/main" id="{BA7C2F97-7055-ED2E-7F8A-8FD3E46356A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987029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7B2A-D44C-2FC4-340B-5EA57D13A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B045E-C827-2DF1-6038-2D4D743C980D}"/>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D19443F1-3CCB-3BA5-B9F9-B0360DF4438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EA371C4-29E2-E067-EB69-AD5A660D2A44}"/>
              </a:ext>
            </a:extLst>
          </p:cNvPr>
          <p:cNvSpPr>
            <a:spLocks noGrp="1"/>
          </p:cNvSpPr>
          <p:nvPr>
            <p:ph type="body" sz="quarter" idx="13"/>
          </p:nvPr>
        </p:nvSpPr>
        <p:spPr>
          <a:xfrm>
            <a:off x="468000" y="794499"/>
            <a:ext cx="7060264" cy="360000"/>
          </a:xfrm>
        </p:spPr>
        <p:txBody>
          <a:bodyPr/>
          <a:lstStyle/>
          <a:p>
            <a:r>
              <a:rPr lang="en-GB"/>
              <a:t>2a. PP.7 Updated plans </a:t>
            </a:r>
            <a:r>
              <a:rPr lang="en-GB" b="1" u="sng"/>
              <a:t>and</a:t>
            </a:r>
            <a:r>
              <a:rPr lang="en-GB"/>
              <a:t> schedules reflecting the approved changes to a project demonstrating configuration management. </a:t>
            </a:r>
          </a:p>
        </p:txBody>
      </p:sp>
      <p:sp>
        <p:nvSpPr>
          <p:cNvPr id="6" name="TextBox 5">
            <a:extLst>
              <a:ext uri="{FF2B5EF4-FFF2-40B4-BE49-F238E27FC236}">
                <a16:creationId xmlns:a16="http://schemas.microsoft.com/office/drawing/2014/main" id="{0D624137-F7E3-C9A5-F420-EF5406458C0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0273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99F1-01EF-D177-B016-CC4A9F6B6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CF6A2-44C3-7E94-CA84-498BB2537B24}"/>
              </a:ext>
            </a:extLst>
          </p:cNvPr>
          <p:cNvSpPr>
            <a:spLocks noGrp="1"/>
          </p:cNvSpPr>
          <p:nvPr>
            <p:ph type="title"/>
          </p:nvPr>
        </p:nvSpPr>
        <p:spPr/>
        <p:txBody>
          <a:bodyPr/>
          <a:lstStyle/>
          <a:p>
            <a:r>
              <a:rPr lang="en-GB"/>
              <a:t>2a. Change control</a:t>
            </a:r>
          </a:p>
        </p:txBody>
      </p:sp>
      <p:sp>
        <p:nvSpPr>
          <p:cNvPr id="3" name="Content Placeholder 2">
            <a:extLst>
              <a:ext uri="{FF2B5EF4-FFF2-40B4-BE49-F238E27FC236}">
                <a16:creationId xmlns:a16="http://schemas.microsoft.com/office/drawing/2014/main" id="{7F1BF10D-9E4D-B18E-D37E-3759C5B1BCB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178014C-AC27-C0BD-E749-A94CCAD933E6}"/>
              </a:ext>
            </a:extLst>
          </p:cNvPr>
          <p:cNvSpPr>
            <a:spLocks noGrp="1"/>
          </p:cNvSpPr>
          <p:nvPr>
            <p:ph type="body" sz="quarter" idx="13"/>
          </p:nvPr>
        </p:nvSpPr>
        <p:spPr>
          <a:xfrm>
            <a:off x="468000" y="794499"/>
            <a:ext cx="7060264" cy="360000"/>
          </a:xfrm>
        </p:spPr>
        <p:txBody>
          <a:bodyPr/>
          <a:lstStyle/>
          <a:p>
            <a:r>
              <a:rPr lang="en-GB"/>
              <a:t>2a. PP.8 Used trend analysis to help determine the performance of the current and future projects.</a:t>
            </a:r>
          </a:p>
        </p:txBody>
      </p:sp>
      <p:sp>
        <p:nvSpPr>
          <p:cNvPr id="6" name="TextBox 5">
            <a:extLst>
              <a:ext uri="{FF2B5EF4-FFF2-40B4-BE49-F238E27FC236}">
                <a16:creationId xmlns:a16="http://schemas.microsoft.com/office/drawing/2014/main" id="{1B40917C-1DF6-1FFB-CF23-BA89989DDF9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9574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FDEC6-8D2E-8862-717D-DAEB9A2861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17090-8B69-CCDF-2C55-CCD7427A2575}"/>
              </a:ext>
            </a:extLst>
          </p:cNvPr>
          <p:cNvSpPr>
            <a:spLocks noGrp="1"/>
          </p:cNvSpPr>
          <p:nvPr>
            <p:ph type="title"/>
          </p:nvPr>
        </p:nvSpPr>
        <p:spPr/>
        <p:txBody>
          <a:bodyPr/>
          <a:lstStyle/>
          <a:p>
            <a:r>
              <a:rPr lang="en-GB"/>
              <a:t>2b. Conflict resolution</a:t>
            </a:r>
          </a:p>
        </p:txBody>
      </p:sp>
      <p:sp>
        <p:nvSpPr>
          <p:cNvPr id="3" name="Footer Placeholder 2">
            <a:extLst>
              <a:ext uri="{FF2B5EF4-FFF2-40B4-BE49-F238E27FC236}">
                <a16:creationId xmlns:a16="http://schemas.microsoft.com/office/drawing/2014/main" id="{84396D9D-6846-05AD-5390-01182FA66DBD}"/>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B3FAC4E5-2605-BA7E-8B82-2D4C3CB297E9}"/>
              </a:ext>
            </a:extLst>
          </p:cNvPr>
          <p:cNvSpPr>
            <a:spLocks noGrp="1"/>
          </p:cNvSpPr>
          <p:nvPr>
            <p:ph type="sldNum" sz="quarter" idx="12"/>
          </p:nvPr>
        </p:nvSpPr>
        <p:spPr/>
        <p:txBody>
          <a:bodyPr/>
          <a:lstStyle/>
          <a:p>
            <a:fld id="{176DB428-E48B-433D-BBAF-AF8684C2FBFB}" type="slidenum">
              <a:rPr lang="en-GB" smtClean="0"/>
              <a:pPr/>
              <a:t>35</a:t>
            </a:fld>
            <a:endParaRPr lang="en-GB"/>
          </a:p>
        </p:txBody>
      </p:sp>
    </p:spTree>
    <p:extLst>
      <p:ext uri="{BB962C8B-B14F-4D97-AF65-F5344CB8AC3E}">
        <p14:creationId xmlns:p14="http://schemas.microsoft.com/office/powerpoint/2010/main" val="1548786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35B9-36BF-89BE-7178-A191E721D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2D08A-7771-3CAA-8FBC-F7A5179C08A6}"/>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49418261-757F-4002-140D-E5E46AB45AA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DD7AB20-AC2F-F353-8495-5F28ED9BA52F}"/>
              </a:ext>
            </a:extLst>
          </p:cNvPr>
          <p:cNvSpPr>
            <a:spLocks noGrp="1"/>
          </p:cNvSpPr>
          <p:nvPr>
            <p:ph type="body" sz="quarter" idx="13"/>
          </p:nvPr>
        </p:nvSpPr>
        <p:spPr>
          <a:xfrm>
            <a:off x="468000" y="794499"/>
            <a:ext cx="7060264" cy="360000"/>
          </a:xfrm>
        </p:spPr>
        <p:txBody>
          <a:bodyPr/>
          <a:lstStyle/>
          <a:p>
            <a:r>
              <a:rPr lang="en-GB"/>
              <a:t>2b. PP.1 Taken a proactive approach to identifying </a:t>
            </a:r>
            <a:r>
              <a:rPr lang="en-GB" b="1" u="sng"/>
              <a:t>and</a:t>
            </a:r>
            <a:r>
              <a:rPr lang="en-GB"/>
              <a:t> addressing potential conflict situations which may have impacted on the project.</a:t>
            </a:r>
          </a:p>
        </p:txBody>
      </p:sp>
      <p:sp>
        <p:nvSpPr>
          <p:cNvPr id="6" name="TextBox 5">
            <a:extLst>
              <a:ext uri="{FF2B5EF4-FFF2-40B4-BE49-F238E27FC236}">
                <a16:creationId xmlns:a16="http://schemas.microsoft.com/office/drawing/2014/main" id="{7FAC4AA7-24CC-6E8E-98EA-B6EB55FCA53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5294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49E0-6CCA-7EC3-58CF-92184F2B1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F38BD-7F64-D488-664D-D0881BEB3962}"/>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75386591-F1D2-3E2C-0554-A344CA73D31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5A9BDAB-577C-B5F2-D9EC-1675F82C3E22}"/>
              </a:ext>
            </a:extLst>
          </p:cNvPr>
          <p:cNvSpPr>
            <a:spLocks noGrp="1"/>
          </p:cNvSpPr>
          <p:nvPr>
            <p:ph type="body" sz="quarter" idx="13"/>
          </p:nvPr>
        </p:nvSpPr>
        <p:spPr>
          <a:xfrm>
            <a:off x="468000" y="794499"/>
            <a:ext cx="7060264" cy="360000"/>
          </a:xfrm>
        </p:spPr>
        <p:txBody>
          <a:bodyPr/>
          <a:lstStyle/>
          <a:p>
            <a:r>
              <a:rPr lang="en-GB"/>
              <a:t>2b. PP.2 Taken an impartial approach to investigating the cause of conflict.</a:t>
            </a:r>
          </a:p>
        </p:txBody>
      </p:sp>
      <p:sp>
        <p:nvSpPr>
          <p:cNvPr id="6" name="TextBox 5">
            <a:extLst>
              <a:ext uri="{FF2B5EF4-FFF2-40B4-BE49-F238E27FC236}">
                <a16:creationId xmlns:a16="http://schemas.microsoft.com/office/drawing/2014/main" id="{B564DF5E-4098-0C0F-BAF8-D745C085B2C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17765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AA23C-4FB7-1C08-AC05-6FED1A48B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70EFC9-CE46-38B2-A51C-C09156D2D468}"/>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D7C17097-F807-869E-9B0F-E1CFB77B947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789C295-8F2E-407A-98D3-695C2F0C451E}"/>
              </a:ext>
            </a:extLst>
          </p:cNvPr>
          <p:cNvSpPr>
            <a:spLocks noGrp="1"/>
          </p:cNvSpPr>
          <p:nvPr>
            <p:ph type="body" sz="quarter" idx="13"/>
          </p:nvPr>
        </p:nvSpPr>
        <p:spPr>
          <a:xfrm>
            <a:off x="468000" y="794499"/>
            <a:ext cx="7060264" cy="360000"/>
          </a:xfrm>
        </p:spPr>
        <p:txBody>
          <a:bodyPr/>
          <a:lstStyle/>
          <a:p>
            <a:r>
              <a:rPr lang="en-GB"/>
              <a:t>2b. PP.3 Evaluated </a:t>
            </a:r>
            <a:r>
              <a:rPr lang="en-GB" b="1" u="sng"/>
              <a:t>and</a:t>
            </a:r>
            <a:r>
              <a:rPr lang="en-GB"/>
              <a:t> implemented conflict resolution measures, seeking assistance from others when necessary.</a:t>
            </a:r>
          </a:p>
        </p:txBody>
      </p:sp>
      <p:sp>
        <p:nvSpPr>
          <p:cNvPr id="6" name="TextBox 5">
            <a:extLst>
              <a:ext uri="{FF2B5EF4-FFF2-40B4-BE49-F238E27FC236}">
                <a16:creationId xmlns:a16="http://schemas.microsoft.com/office/drawing/2014/main" id="{A1B72F0F-EEE0-B608-2765-B3AB24AF62D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54906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80962-5756-8950-EE47-20F43CA3D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7F0F8-8D64-4BFF-078D-146C545FF5F2}"/>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093B3C2E-E4F8-35C5-40DF-198E7722A82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2F59EC1-9D84-DE06-1B98-43659E33971E}"/>
              </a:ext>
            </a:extLst>
          </p:cNvPr>
          <p:cNvSpPr>
            <a:spLocks noGrp="1"/>
          </p:cNvSpPr>
          <p:nvPr>
            <p:ph type="body" sz="quarter" idx="13"/>
          </p:nvPr>
        </p:nvSpPr>
        <p:spPr>
          <a:xfrm>
            <a:off x="468000" y="794499"/>
            <a:ext cx="7060264" cy="360000"/>
          </a:xfrm>
        </p:spPr>
        <p:txBody>
          <a:bodyPr/>
          <a:lstStyle/>
          <a:p>
            <a:r>
              <a:rPr lang="en-GB"/>
              <a:t>2b. PP.4 Responded appropriately and promptly to conflict situations where intervention was required. </a:t>
            </a:r>
          </a:p>
        </p:txBody>
      </p:sp>
      <p:sp>
        <p:nvSpPr>
          <p:cNvPr id="6" name="TextBox 5">
            <a:extLst>
              <a:ext uri="{FF2B5EF4-FFF2-40B4-BE49-F238E27FC236}">
                <a16:creationId xmlns:a16="http://schemas.microsoft.com/office/drawing/2014/main" id="{5BA761B2-9EB4-2299-4B1B-AD85D64F2D2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26338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8142-3FD3-E579-1419-AEE497DDF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7BD42-89EF-5C6E-BC42-5FDF41218E6E}"/>
              </a:ext>
            </a:extLst>
          </p:cNvPr>
          <p:cNvSpPr>
            <a:spLocks noGrp="1"/>
          </p:cNvSpPr>
          <p:nvPr>
            <p:ph type="title"/>
          </p:nvPr>
        </p:nvSpPr>
        <p:spPr/>
        <p:txBody>
          <a:bodyPr/>
          <a:lstStyle/>
          <a:p>
            <a:r>
              <a:rPr lang="en-GB"/>
              <a:t>Instructions for presentation</a:t>
            </a:r>
            <a:br>
              <a:rPr lang="en-GB"/>
            </a:br>
            <a:endParaRPr lang="en-GB"/>
          </a:p>
        </p:txBody>
      </p:sp>
      <p:sp>
        <p:nvSpPr>
          <p:cNvPr id="6" name="Text Placeholder 5">
            <a:extLst>
              <a:ext uri="{FF2B5EF4-FFF2-40B4-BE49-F238E27FC236}">
                <a16:creationId xmlns:a16="http://schemas.microsoft.com/office/drawing/2014/main" id="{6755BC67-0679-9D6A-D4D2-034AA71ABE12}"/>
              </a:ext>
            </a:extLst>
          </p:cNvPr>
          <p:cNvSpPr>
            <a:spLocks noGrp="1"/>
          </p:cNvSpPr>
          <p:nvPr>
            <p:ph type="body" sz="quarter" idx="13"/>
          </p:nvPr>
        </p:nvSpPr>
        <p:spPr>
          <a:xfrm>
            <a:off x="604838" y="1074198"/>
            <a:ext cx="3100387" cy="4556354"/>
          </a:xfrm>
        </p:spPr>
        <p:txBody>
          <a:bodyPr anchor="b"/>
          <a:lstStyle/>
          <a:p>
            <a:r>
              <a:rPr lang="en-GB"/>
              <a:t>Creating your slides</a:t>
            </a:r>
          </a:p>
          <a:p>
            <a:pPr marL="285750" indent="-285750">
              <a:buFont typeface="Arial" panose="020B0604020202020204" pitchFamily="34" charset="0"/>
              <a:buChar char="•"/>
            </a:pPr>
            <a:r>
              <a:rPr lang="en-GB" b="0"/>
              <a:t>One slide per assessment criteria – Arial font, minimum 14. </a:t>
            </a:r>
          </a:p>
          <a:p>
            <a:pPr marL="285750" indent="-285750">
              <a:buFont typeface="Arial" panose="020B0604020202020204" pitchFamily="34" charset="0"/>
              <a:buChar char="•"/>
            </a:pPr>
            <a:r>
              <a:rPr lang="en-GB" b="0"/>
              <a:t>The slides have been created as a template for you. Additional slides should not be added, however you can change the layout to suit your evidence. </a:t>
            </a:r>
          </a:p>
          <a:p>
            <a:pPr marL="285750" indent="-285750">
              <a:buFont typeface="Arial" panose="020B0604020202020204" pitchFamily="34" charset="0"/>
              <a:buChar char="•"/>
            </a:pPr>
            <a:r>
              <a:rPr lang="en-GB" b="0"/>
              <a:t>Delete any competency and assessment criteria that you don’t require, use the checklist to ensure you have full coverage as per the assessment requirements.</a:t>
            </a:r>
          </a:p>
          <a:p>
            <a:pPr marL="285750" indent="-285750">
              <a:buFont typeface="Arial" panose="020B0604020202020204" pitchFamily="34" charset="0"/>
              <a:buChar char="•"/>
            </a:pPr>
            <a:r>
              <a:rPr lang="en-GB" b="0"/>
              <a:t>Illustrations and diagrams can be used to support your evidence, but they are not required. </a:t>
            </a:r>
            <a:endParaRPr lang="en-GB"/>
          </a:p>
        </p:txBody>
      </p:sp>
      <p:sp>
        <p:nvSpPr>
          <p:cNvPr id="7" name="Text Placeholder 6">
            <a:extLst>
              <a:ext uri="{FF2B5EF4-FFF2-40B4-BE49-F238E27FC236}">
                <a16:creationId xmlns:a16="http://schemas.microsoft.com/office/drawing/2014/main" id="{B068989A-D3AC-9933-3D83-12BE5BB0B095}"/>
              </a:ext>
            </a:extLst>
          </p:cNvPr>
          <p:cNvSpPr>
            <a:spLocks noGrp="1"/>
          </p:cNvSpPr>
          <p:nvPr>
            <p:ph type="body" sz="quarter" idx="14"/>
          </p:nvPr>
        </p:nvSpPr>
        <p:spPr>
          <a:xfrm>
            <a:off x="4326312" y="1074198"/>
            <a:ext cx="3100387" cy="4556354"/>
          </a:xfrm>
        </p:spPr>
        <p:txBody>
          <a:bodyPr anchor="b"/>
          <a:lstStyle/>
          <a:p>
            <a:r>
              <a:rPr lang="en-GB"/>
              <a:t>Presenting your slides</a:t>
            </a:r>
          </a:p>
          <a:p>
            <a:pPr marL="285750" indent="-285750">
              <a:buFont typeface="Arial" panose="020B0604020202020204" pitchFamily="34" charset="0"/>
              <a:buChar char="•"/>
            </a:pPr>
            <a:r>
              <a:rPr lang="en-GB" b="0"/>
              <a:t>Do not use transitions and movable graphics, focus on the content you need to present.</a:t>
            </a:r>
          </a:p>
          <a:p>
            <a:pPr marL="285750" indent="-285750">
              <a:buFont typeface="Arial" panose="020B0604020202020204" pitchFamily="34" charset="0"/>
              <a:buChar char="•"/>
            </a:pPr>
            <a:r>
              <a:rPr lang="en-GB" b="0"/>
              <a:t>Do not use embedded videos or external links.</a:t>
            </a:r>
          </a:p>
          <a:p>
            <a:pPr marL="285750" indent="-285750">
              <a:buFont typeface="Arial" panose="020B0604020202020204" pitchFamily="34" charset="0"/>
              <a:buChar char="•"/>
            </a:pPr>
            <a:r>
              <a:rPr lang="en-GB" b="0"/>
              <a:t>Each competence should take approximately 2.5 minutes for you to present.</a:t>
            </a:r>
          </a:p>
          <a:p>
            <a:pPr marL="285750" indent="-285750">
              <a:buFont typeface="Arial" panose="020B0604020202020204" pitchFamily="34" charset="0"/>
              <a:buChar char="•"/>
            </a:pPr>
            <a:r>
              <a:rPr lang="en-GB" b="0"/>
              <a:t>You will need to reference in your presentation all elements of how you have demonstrated the competence, you must not rely on the information being included in your slides.</a:t>
            </a:r>
            <a:endParaRPr lang="en-GB"/>
          </a:p>
        </p:txBody>
      </p:sp>
      <p:sp>
        <p:nvSpPr>
          <p:cNvPr id="8" name="Text Placeholder 7">
            <a:extLst>
              <a:ext uri="{FF2B5EF4-FFF2-40B4-BE49-F238E27FC236}">
                <a16:creationId xmlns:a16="http://schemas.microsoft.com/office/drawing/2014/main" id="{B0C6B043-1AFF-830A-D5DB-EAD89C31A308}"/>
              </a:ext>
            </a:extLst>
          </p:cNvPr>
          <p:cNvSpPr>
            <a:spLocks noGrp="1"/>
          </p:cNvSpPr>
          <p:nvPr>
            <p:ph type="body" sz="quarter" idx="15"/>
          </p:nvPr>
        </p:nvSpPr>
        <p:spPr>
          <a:xfrm>
            <a:off x="8047786" y="1074198"/>
            <a:ext cx="3100387" cy="4556354"/>
          </a:xfrm>
        </p:spPr>
        <p:txBody>
          <a:bodyPr anchor="b"/>
          <a:lstStyle/>
          <a:p>
            <a:r>
              <a:rPr lang="en-GB"/>
              <a:t>Assessment requirement</a:t>
            </a:r>
          </a:p>
          <a:p>
            <a:pPr marL="285750" indent="-285750">
              <a:buFont typeface="Arial" panose="020B0604020202020204" pitchFamily="34" charset="0"/>
              <a:buChar char="•"/>
            </a:pPr>
            <a:r>
              <a:rPr lang="en-GB" b="0"/>
              <a:t>You can only submit evidence for four assessment criteria per competence. If you submit additional evidence for a competence, the marker will only credit the first four. </a:t>
            </a:r>
          </a:p>
          <a:p>
            <a:pPr marL="285750" indent="-285750">
              <a:buFont typeface="Arial" panose="020B0604020202020204" pitchFamily="34" charset="0"/>
              <a:buChar char="•"/>
            </a:pPr>
            <a:r>
              <a:rPr lang="en-GB" b="0"/>
              <a:t>The marker can only give credit for evidence explicitly demonstrated under each assessment criteria – they will not infer or extrapolate.</a:t>
            </a:r>
          </a:p>
          <a:p>
            <a:pPr marL="285750" indent="-285750">
              <a:buFont typeface="Arial" panose="020B0604020202020204" pitchFamily="34" charset="0"/>
              <a:buChar char="•"/>
            </a:pPr>
            <a:r>
              <a:rPr lang="en-GB" b="0"/>
              <a:t>The term ‘project’ is used to mean project, programme, portfolio or a key control function. </a:t>
            </a:r>
          </a:p>
          <a:p>
            <a:pPr marL="285750" indent="-285750">
              <a:buFont typeface="Arial" panose="020B0604020202020204" pitchFamily="34" charset="0"/>
              <a:buChar char="•"/>
            </a:pPr>
            <a:r>
              <a:rPr lang="en-GB" b="0"/>
              <a:t>Where </a:t>
            </a:r>
            <a:r>
              <a:rPr lang="en-GB" u="sng"/>
              <a:t>and </a:t>
            </a:r>
            <a:r>
              <a:rPr lang="en-GB" b="0"/>
              <a:t>is underlined, you must provide evidence for all aspects of the assessment criteria.</a:t>
            </a:r>
          </a:p>
          <a:p>
            <a:pPr marL="285750" indent="-285750">
              <a:buFont typeface="Arial" panose="020B0604020202020204" pitchFamily="34" charset="0"/>
              <a:buChar char="•"/>
            </a:pPr>
            <a:r>
              <a:rPr lang="en-GB" b="0"/>
              <a:t>Each assessment criteria will be marked “Achieved” or “Not Achieved.”</a:t>
            </a:r>
            <a:endParaRPr lang="en-GB"/>
          </a:p>
        </p:txBody>
      </p:sp>
    </p:spTree>
    <p:extLst>
      <p:ext uri="{BB962C8B-B14F-4D97-AF65-F5344CB8AC3E}">
        <p14:creationId xmlns:p14="http://schemas.microsoft.com/office/powerpoint/2010/main" val="3051374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68F6-B052-1675-540C-9FE1020CF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0D209-5EA0-EB37-6C9F-DCFE13B3C66A}"/>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84EB7E88-EC7E-A63A-AAA7-F773C0E65E8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D83F43C-F31E-E2E2-9428-917786860EE7}"/>
              </a:ext>
            </a:extLst>
          </p:cNvPr>
          <p:cNvSpPr>
            <a:spLocks noGrp="1"/>
          </p:cNvSpPr>
          <p:nvPr>
            <p:ph type="body" sz="quarter" idx="13"/>
          </p:nvPr>
        </p:nvSpPr>
        <p:spPr>
          <a:xfrm>
            <a:off x="468000" y="794499"/>
            <a:ext cx="7060264" cy="360000"/>
          </a:xfrm>
        </p:spPr>
        <p:txBody>
          <a:bodyPr/>
          <a:lstStyle/>
          <a:p>
            <a:r>
              <a:rPr lang="en-GB"/>
              <a:t>2b. PP.5 Monitored the extent to which conflict resolution measures have been successful.</a:t>
            </a:r>
          </a:p>
        </p:txBody>
      </p:sp>
      <p:sp>
        <p:nvSpPr>
          <p:cNvPr id="6" name="TextBox 5">
            <a:extLst>
              <a:ext uri="{FF2B5EF4-FFF2-40B4-BE49-F238E27FC236}">
                <a16:creationId xmlns:a16="http://schemas.microsoft.com/office/drawing/2014/main" id="{208897C1-232E-10D1-6331-4C8732243D7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353474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786C1-85A7-CF5B-5C9E-343EA52C5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57B5C-3F19-7CC2-CA80-9838BD287594}"/>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27F8B2B8-E2F1-8310-DAAA-4E8AAB6FBDE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4497C2B-4BD4-6246-3FB2-7322EF98A80B}"/>
              </a:ext>
            </a:extLst>
          </p:cNvPr>
          <p:cNvSpPr>
            <a:spLocks noGrp="1"/>
          </p:cNvSpPr>
          <p:nvPr>
            <p:ph type="body" sz="quarter" idx="13"/>
          </p:nvPr>
        </p:nvSpPr>
        <p:spPr>
          <a:xfrm>
            <a:off x="468000" y="794499"/>
            <a:ext cx="7060264" cy="360000"/>
          </a:xfrm>
        </p:spPr>
        <p:txBody>
          <a:bodyPr/>
          <a:lstStyle/>
          <a:p>
            <a:r>
              <a:rPr lang="en-GB"/>
              <a:t>2b. PP.6 Sought to resolve conflict respecting the views, opinions, and concerns of all parties.</a:t>
            </a:r>
          </a:p>
        </p:txBody>
      </p:sp>
      <p:sp>
        <p:nvSpPr>
          <p:cNvPr id="6" name="TextBox 5">
            <a:extLst>
              <a:ext uri="{FF2B5EF4-FFF2-40B4-BE49-F238E27FC236}">
                <a16:creationId xmlns:a16="http://schemas.microsoft.com/office/drawing/2014/main" id="{4DA0A599-D010-03F2-D938-925102730283}"/>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56393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2E03-7390-73D6-24A5-78B08A626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EC84C-B3AF-3904-E5E1-50A3391BA06D}"/>
              </a:ext>
            </a:extLst>
          </p:cNvPr>
          <p:cNvSpPr>
            <a:spLocks noGrp="1"/>
          </p:cNvSpPr>
          <p:nvPr>
            <p:ph type="title"/>
          </p:nvPr>
        </p:nvSpPr>
        <p:spPr/>
        <p:txBody>
          <a:bodyPr/>
          <a:lstStyle/>
          <a:p>
            <a:r>
              <a:rPr lang="en-GB"/>
              <a:t>2b. Conflict resolution</a:t>
            </a:r>
          </a:p>
        </p:txBody>
      </p:sp>
      <p:sp>
        <p:nvSpPr>
          <p:cNvPr id="3" name="Content Placeholder 2">
            <a:extLst>
              <a:ext uri="{FF2B5EF4-FFF2-40B4-BE49-F238E27FC236}">
                <a16:creationId xmlns:a16="http://schemas.microsoft.com/office/drawing/2014/main" id="{BEFAFE4D-46BA-1911-792D-E4984297CC6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1F42397-8AC8-7789-07AD-B63F18B42448}"/>
              </a:ext>
            </a:extLst>
          </p:cNvPr>
          <p:cNvSpPr>
            <a:spLocks noGrp="1"/>
          </p:cNvSpPr>
          <p:nvPr>
            <p:ph type="body" sz="quarter" idx="13"/>
          </p:nvPr>
        </p:nvSpPr>
        <p:spPr>
          <a:xfrm>
            <a:off x="468000" y="794499"/>
            <a:ext cx="7060264" cy="360000"/>
          </a:xfrm>
        </p:spPr>
        <p:txBody>
          <a:bodyPr/>
          <a:lstStyle/>
          <a:p>
            <a:r>
              <a:rPr lang="en-GB"/>
              <a:t>2b. PP.7 Supported others to resolve conflict.</a:t>
            </a:r>
          </a:p>
        </p:txBody>
      </p:sp>
      <p:sp>
        <p:nvSpPr>
          <p:cNvPr id="6" name="TextBox 5">
            <a:extLst>
              <a:ext uri="{FF2B5EF4-FFF2-40B4-BE49-F238E27FC236}">
                <a16:creationId xmlns:a16="http://schemas.microsoft.com/office/drawing/2014/main" id="{FA128EF1-7206-D71D-5FB7-324106B7BD8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564596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38747-C0D6-AB16-A020-8A08982BB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D3CFE-7253-4FAF-3ACB-2268BD393F99}"/>
              </a:ext>
            </a:extLst>
          </p:cNvPr>
          <p:cNvSpPr>
            <a:spLocks noGrp="1"/>
          </p:cNvSpPr>
          <p:nvPr>
            <p:ph type="title"/>
          </p:nvPr>
        </p:nvSpPr>
        <p:spPr/>
        <p:txBody>
          <a:bodyPr/>
          <a:lstStyle/>
          <a:p>
            <a:r>
              <a:rPr lang="en-GB"/>
              <a:t>3a. Governance arrangements</a:t>
            </a:r>
          </a:p>
        </p:txBody>
      </p:sp>
      <p:sp>
        <p:nvSpPr>
          <p:cNvPr id="3" name="Footer Placeholder 2">
            <a:extLst>
              <a:ext uri="{FF2B5EF4-FFF2-40B4-BE49-F238E27FC236}">
                <a16:creationId xmlns:a16="http://schemas.microsoft.com/office/drawing/2014/main" id="{EA0FFF28-3CAC-9BBD-2EE3-2A99255F82C2}"/>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C0E86903-7C3C-1447-7EC8-9CC3467C46DA}"/>
              </a:ext>
            </a:extLst>
          </p:cNvPr>
          <p:cNvSpPr>
            <a:spLocks noGrp="1"/>
          </p:cNvSpPr>
          <p:nvPr>
            <p:ph type="sldNum" sz="quarter" idx="12"/>
          </p:nvPr>
        </p:nvSpPr>
        <p:spPr/>
        <p:txBody>
          <a:bodyPr/>
          <a:lstStyle/>
          <a:p>
            <a:fld id="{176DB428-E48B-433D-BBAF-AF8684C2FBFB}" type="slidenum">
              <a:rPr lang="en-GB" smtClean="0"/>
              <a:pPr/>
              <a:t>43</a:t>
            </a:fld>
            <a:endParaRPr lang="en-GB"/>
          </a:p>
        </p:txBody>
      </p:sp>
    </p:spTree>
    <p:extLst>
      <p:ext uri="{BB962C8B-B14F-4D97-AF65-F5344CB8AC3E}">
        <p14:creationId xmlns:p14="http://schemas.microsoft.com/office/powerpoint/2010/main" val="2340879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6175-4CEB-5F0C-A945-9568ECB4B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4A46E-F301-AC5B-9EA0-FB7B054E4A1D}"/>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1C0F770F-4102-26F7-8A6C-1485A80AD3F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4694479-751A-3D21-4873-0349AE143E31}"/>
              </a:ext>
            </a:extLst>
          </p:cNvPr>
          <p:cNvSpPr>
            <a:spLocks noGrp="1"/>
          </p:cNvSpPr>
          <p:nvPr>
            <p:ph type="body" sz="quarter" idx="13"/>
          </p:nvPr>
        </p:nvSpPr>
        <p:spPr>
          <a:xfrm>
            <a:off x="468000" y="794499"/>
            <a:ext cx="7060264" cy="360000"/>
          </a:xfrm>
        </p:spPr>
        <p:txBody>
          <a:bodyPr/>
          <a:lstStyle/>
          <a:p>
            <a:r>
              <a:rPr lang="en-GB"/>
              <a:t>3a. PP.1 Defined reporting, decision-making hierarchies, </a:t>
            </a:r>
            <a:r>
              <a:rPr lang="en-GB" b="1" u="sng"/>
              <a:t>and</a:t>
            </a:r>
            <a:r>
              <a:rPr lang="en-GB"/>
              <a:t> levels of authority for a project.</a:t>
            </a:r>
          </a:p>
        </p:txBody>
      </p:sp>
      <p:sp>
        <p:nvSpPr>
          <p:cNvPr id="6" name="TextBox 5">
            <a:extLst>
              <a:ext uri="{FF2B5EF4-FFF2-40B4-BE49-F238E27FC236}">
                <a16:creationId xmlns:a16="http://schemas.microsoft.com/office/drawing/2014/main" id="{B16E8C6D-7258-27E4-5904-C5BD614D4CC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62228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913B9-03C3-EDDC-0FD1-208B2BAE0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4963C-1B3F-2359-7E3E-1BAF18011615}"/>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F190E479-C68F-1974-C30E-DE22C63FB40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001E745-810F-BA92-DD5A-45318C31C897}"/>
              </a:ext>
            </a:extLst>
          </p:cNvPr>
          <p:cNvSpPr>
            <a:spLocks noGrp="1"/>
          </p:cNvSpPr>
          <p:nvPr>
            <p:ph type="body" sz="quarter" idx="13"/>
          </p:nvPr>
        </p:nvSpPr>
        <p:spPr>
          <a:xfrm>
            <a:off x="468000" y="794499"/>
            <a:ext cx="7060264" cy="360000"/>
          </a:xfrm>
        </p:spPr>
        <p:txBody>
          <a:bodyPr/>
          <a:lstStyle/>
          <a:p>
            <a:r>
              <a:rPr lang="en-GB"/>
              <a:t>3a. PP.2 Established the relationship between a project’s governance </a:t>
            </a:r>
            <a:r>
              <a:rPr lang="en-GB" b="1" u="sng"/>
              <a:t>and</a:t>
            </a:r>
            <a:r>
              <a:rPr lang="en-GB"/>
              <a:t> the organisation’s governance structures.</a:t>
            </a:r>
          </a:p>
        </p:txBody>
      </p:sp>
      <p:sp>
        <p:nvSpPr>
          <p:cNvPr id="6" name="TextBox 5">
            <a:extLst>
              <a:ext uri="{FF2B5EF4-FFF2-40B4-BE49-F238E27FC236}">
                <a16:creationId xmlns:a16="http://schemas.microsoft.com/office/drawing/2014/main" id="{45E6BAD5-16C4-2FC9-BD97-B8D3B7BB0A0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588852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AFBC0-951D-728F-4831-ADA374081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2D59D-266C-96F9-06AC-8430059A23EA}"/>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4AAE0507-4131-0C71-3379-DFE99F39B40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DFA2E78-14E7-1D19-7994-CB99E117D844}"/>
              </a:ext>
            </a:extLst>
          </p:cNvPr>
          <p:cNvSpPr>
            <a:spLocks noGrp="1"/>
          </p:cNvSpPr>
          <p:nvPr>
            <p:ph type="body" sz="quarter" idx="13"/>
          </p:nvPr>
        </p:nvSpPr>
        <p:spPr>
          <a:xfrm>
            <a:off x="468000" y="794499"/>
            <a:ext cx="7060264" cy="360000"/>
          </a:xfrm>
        </p:spPr>
        <p:txBody>
          <a:bodyPr/>
          <a:lstStyle/>
          <a:p>
            <a:r>
              <a:rPr lang="en-GB"/>
              <a:t>3a. PP.3 Designed the project governance structure taking into account context, complexity, and potential impact.</a:t>
            </a:r>
          </a:p>
        </p:txBody>
      </p:sp>
      <p:sp>
        <p:nvSpPr>
          <p:cNvPr id="6" name="TextBox 5">
            <a:extLst>
              <a:ext uri="{FF2B5EF4-FFF2-40B4-BE49-F238E27FC236}">
                <a16:creationId xmlns:a16="http://schemas.microsoft.com/office/drawing/2014/main" id="{1C6E499A-77A7-4A7A-AC9C-A4030ED44D6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90535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E7A3-E2AD-FB4C-7BBB-BF77191D9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837F2-4D24-F8E0-8281-7E4848EEC967}"/>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4D68012A-2127-253A-A800-551258D1A8A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E06FE8E-1084-E27B-0CEA-7CC7171DB2FA}"/>
              </a:ext>
            </a:extLst>
          </p:cNvPr>
          <p:cNvSpPr>
            <a:spLocks noGrp="1"/>
          </p:cNvSpPr>
          <p:nvPr>
            <p:ph type="body" sz="quarter" idx="13"/>
          </p:nvPr>
        </p:nvSpPr>
        <p:spPr>
          <a:xfrm>
            <a:off x="468000" y="794499"/>
            <a:ext cx="7060264" cy="360000"/>
          </a:xfrm>
        </p:spPr>
        <p:txBody>
          <a:bodyPr/>
          <a:lstStyle/>
          <a:p>
            <a:r>
              <a:rPr lang="en-GB"/>
              <a:t>3a. PP.4 Adapted or adjusted the governance structure as required.</a:t>
            </a:r>
          </a:p>
        </p:txBody>
      </p:sp>
      <p:sp>
        <p:nvSpPr>
          <p:cNvPr id="6" name="TextBox 5">
            <a:extLst>
              <a:ext uri="{FF2B5EF4-FFF2-40B4-BE49-F238E27FC236}">
                <a16:creationId xmlns:a16="http://schemas.microsoft.com/office/drawing/2014/main" id="{2710E989-DFB5-BEE8-73FD-4423941B884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084884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4544-79F0-2F67-DAC4-EC95A71F1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B889E-0CC4-CFE5-6E7B-0D7139FAAEE4}"/>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148960D4-30AB-2008-D434-AB0B6866F03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B260AC7-2C61-C34D-851F-E9850512A3AC}"/>
              </a:ext>
            </a:extLst>
          </p:cNvPr>
          <p:cNvSpPr>
            <a:spLocks noGrp="1"/>
          </p:cNvSpPr>
          <p:nvPr>
            <p:ph type="body" sz="quarter" idx="13"/>
          </p:nvPr>
        </p:nvSpPr>
        <p:spPr>
          <a:xfrm>
            <a:off x="468000" y="794499"/>
            <a:ext cx="7060264" cy="360000"/>
          </a:xfrm>
        </p:spPr>
        <p:txBody>
          <a:bodyPr/>
          <a:lstStyle/>
          <a:p>
            <a:r>
              <a:rPr lang="en-GB"/>
              <a:t>3a. PP.5 Ensured clarity of ownership </a:t>
            </a:r>
            <a:r>
              <a:rPr lang="en-GB" b="1" u="sng"/>
              <a:t>and</a:t>
            </a:r>
            <a:r>
              <a:rPr lang="en-GB"/>
              <a:t> levels of authority by agreeing the responsibilities and accountabilities with relevant individuals.</a:t>
            </a:r>
          </a:p>
        </p:txBody>
      </p:sp>
      <p:sp>
        <p:nvSpPr>
          <p:cNvPr id="6" name="TextBox 5">
            <a:extLst>
              <a:ext uri="{FF2B5EF4-FFF2-40B4-BE49-F238E27FC236}">
                <a16:creationId xmlns:a16="http://schemas.microsoft.com/office/drawing/2014/main" id="{DD867B3D-764A-8A1F-6F44-5C10A6A1E8F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444462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06904-D54B-6B1A-D0B7-77547505A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5596F-CB57-573D-3465-DCC03BA63097}"/>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6D0F3C60-372C-39D9-6755-74EE4FD1101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553C151-DCCD-B21D-AE5B-C22A00808C59}"/>
              </a:ext>
            </a:extLst>
          </p:cNvPr>
          <p:cNvSpPr>
            <a:spLocks noGrp="1"/>
          </p:cNvSpPr>
          <p:nvPr>
            <p:ph type="body" sz="quarter" idx="13"/>
          </p:nvPr>
        </p:nvSpPr>
        <p:spPr>
          <a:xfrm>
            <a:off x="468000" y="794499"/>
            <a:ext cx="7060264" cy="360000"/>
          </a:xfrm>
        </p:spPr>
        <p:txBody>
          <a:bodyPr/>
          <a:lstStyle/>
          <a:p>
            <a:r>
              <a:rPr lang="en-GB"/>
              <a:t>3a. PP.6 Ensured effective decision making through maintained governance structures. </a:t>
            </a:r>
          </a:p>
        </p:txBody>
      </p:sp>
      <p:sp>
        <p:nvSpPr>
          <p:cNvPr id="6" name="TextBox 5">
            <a:extLst>
              <a:ext uri="{FF2B5EF4-FFF2-40B4-BE49-F238E27FC236}">
                <a16:creationId xmlns:a16="http://schemas.microsoft.com/office/drawing/2014/main" id="{DCEE490A-4DE5-D2C7-680F-CA134646963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1494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B2CE90C-CDD4-BF9E-D427-02E1D27F0EB4}"/>
              </a:ext>
            </a:extLst>
          </p:cNvPr>
          <p:cNvSpPr>
            <a:spLocks noGrp="1"/>
          </p:cNvSpPr>
          <p:nvPr>
            <p:ph type="title"/>
          </p:nvPr>
        </p:nvSpPr>
        <p:spPr>
          <a:xfrm>
            <a:off x="468000" y="468000"/>
            <a:ext cx="11257200" cy="360000"/>
          </a:xfrm>
        </p:spPr>
        <p:txBody>
          <a:bodyPr/>
          <a:lstStyle/>
          <a:p>
            <a:r>
              <a:rPr lang="en-GB"/>
              <a:t>Hints and tips</a:t>
            </a:r>
            <a:br>
              <a:rPr lang="en-GB"/>
            </a:br>
            <a:endParaRPr lang="en-GB"/>
          </a:p>
        </p:txBody>
      </p:sp>
      <p:sp>
        <p:nvSpPr>
          <p:cNvPr id="8" name="Content Placeholder 2">
            <a:extLst>
              <a:ext uri="{FF2B5EF4-FFF2-40B4-BE49-F238E27FC236}">
                <a16:creationId xmlns:a16="http://schemas.microsoft.com/office/drawing/2014/main" id="{AB97B5CD-54B8-7427-7707-EC126ED3B5B3}"/>
              </a:ext>
            </a:extLst>
          </p:cNvPr>
          <p:cNvSpPr>
            <a:spLocks noGrp="1"/>
          </p:cNvSpPr>
          <p:nvPr>
            <p:ph idx="1"/>
          </p:nvPr>
        </p:nvSpPr>
        <p:spPr>
          <a:xfrm>
            <a:off x="467999" y="1859986"/>
            <a:ext cx="2454309" cy="4560648"/>
          </a:xfrm>
        </p:spPr>
        <p:txBody>
          <a:bodyPr/>
          <a:lstStyle/>
          <a:p>
            <a:pPr marL="171450" indent="-171450">
              <a:lnSpc>
                <a:spcPct val="120000"/>
              </a:lnSpc>
              <a:spcAft>
                <a:spcPts val="1000"/>
              </a:spcAft>
              <a:buFont typeface="Arial" panose="020B0604020202020204" pitchFamily="34" charset="0"/>
              <a:buChar char="•"/>
            </a:pPr>
            <a:r>
              <a:rPr lang="en-GB" sz="1200" b="0"/>
              <a:t>Consider the best way to demonstrate your evidence. A picture may look nice, but doesn’t demonstrate your competence of a criteria.</a:t>
            </a:r>
          </a:p>
          <a:p>
            <a:pPr marL="171450" indent="-171450">
              <a:lnSpc>
                <a:spcPct val="120000"/>
              </a:lnSpc>
              <a:spcAft>
                <a:spcPts val="1000"/>
              </a:spcAft>
              <a:buFont typeface="Arial" panose="020B0604020202020204" pitchFamily="34" charset="0"/>
              <a:buChar char="•"/>
            </a:pPr>
            <a:r>
              <a:rPr lang="en-GB" sz="1200" b="0"/>
              <a:t>The marker will not be assessing how your presentation looks, they will be focused on the content that you deliver. </a:t>
            </a:r>
          </a:p>
          <a:p>
            <a:pPr marL="171450" indent="-171450">
              <a:lnSpc>
                <a:spcPct val="120000"/>
              </a:lnSpc>
              <a:spcAft>
                <a:spcPts val="1000"/>
              </a:spcAft>
              <a:buFont typeface="Arial" panose="020B0604020202020204" pitchFamily="34" charset="0"/>
              <a:buChar char="•"/>
            </a:pPr>
            <a:r>
              <a:rPr lang="en-GB" sz="1200" b="0"/>
              <a:t>You can use AI to help you refine and clarify your evidence, and check your spelling and grammar.</a:t>
            </a:r>
          </a:p>
          <a:p>
            <a:pPr marL="171450" indent="-171450">
              <a:lnSpc>
                <a:spcPct val="120000"/>
              </a:lnSpc>
              <a:spcAft>
                <a:spcPts val="1000"/>
              </a:spcAft>
              <a:buFont typeface="Arial" panose="020B0604020202020204" pitchFamily="34" charset="0"/>
              <a:buChar char="•"/>
            </a:pPr>
            <a:r>
              <a:rPr lang="en-GB" sz="1200" b="0"/>
              <a:t>You should not use AI to invent or exaggerate your evidence or create generic text that you simply copy into your presentation.</a:t>
            </a:r>
          </a:p>
          <a:p>
            <a:pPr marL="171450" indent="-171450">
              <a:lnSpc>
                <a:spcPct val="120000"/>
              </a:lnSpc>
              <a:spcAft>
                <a:spcPts val="1000"/>
              </a:spcAft>
              <a:buFont typeface="Arial" panose="020B0604020202020204" pitchFamily="34" charset="0"/>
              <a:buChar char="•"/>
            </a:pPr>
            <a:r>
              <a:rPr lang="en-GB" sz="1200" b="0"/>
              <a:t>For more guidance on the use of AI, please see the ChPP Pilot Handbook. </a:t>
            </a:r>
          </a:p>
          <a:p>
            <a:pPr marL="285750" indent="-285750">
              <a:lnSpc>
                <a:spcPct val="120000"/>
              </a:lnSpc>
              <a:spcAft>
                <a:spcPts val="1000"/>
              </a:spcAft>
              <a:buFont typeface="Arial" panose="020B0604020202020204" pitchFamily="34" charset="0"/>
              <a:buChar char="•"/>
            </a:pPr>
            <a:endParaRPr lang="en-GB" sz="1200" b="0"/>
          </a:p>
        </p:txBody>
      </p:sp>
      <p:sp>
        <p:nvSpPr>
          <p:cNvPr id="9" name="Text Placeholder 5">
            <a:extLst>
              <a:ext uri="{FF2B5EF4-FFF2-40B4-BE49-F238E27FC236}">
                <a16:creationId xmlns:a16="http://schemas.microsoft.com/office/drawing/2014/main" id="{08C10D10-54F4-4DDC-8463-2DC22567ED6A}"/>
              </a:ext>
            </a:extLst>
          </p:cNvPr>
          <p:cNvSpPr txBox="1">
            <a:spLocks/>
          </p:cNvSpPr>
          <p:nvPr/>
        </p:nvSpPr>
        <p:spPr>
          <a:xfrm>
            <a:off x="468000" y="1211135"/>
            <a:ext cx="2370138" cy="504000"/>
          </a:xfrm>
          <a:prstGeom prst="rect">
            <a:avLst/>
          </a:prstGeom>
          <a:solidFill>
            <a:schemeClr val="accent1"/>
          </a:solidFill>
        </p:spPr>
        <p:txBody>
          <a:bodyPr anchor="ct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accent3"/>
                </a:solidFill>
              </a:rPr>
              <a:t>Evidence</a:t>
            </a:r>
          </a:p>
        </p:txBody>
      </p:sp>
      <p:sp>
        <p:nvSpPr>
          <p:cNvPr id="10" name="Content Placeholder 6">
            <a:extLst>
              <a:ext uri="{FF2B5EF4-FFF2-40B4-BE49-F238E27FC236}">
                <a16:creationId xmlns:a16="http://schemas.microsoft.com/office/drawing/2014/main" id="{AB601C93-7161-F018-886C-DFE0B4C4B512}"/>
              </a:ext>
            </a:extLst>
          </p:cNvPr>
          <p:cNvSpPr txBox="1">
            <a:spLocks/>
          </p:cNvSpPr>
          <p:nvPr/>
        </p:nvSpPr>
        <p:spPr>
          <a:xfrm>
            <a:off x="3319182" y="1859986"/>
            <a:ext cx="2454309" cy="3404885"/>
          </a:xfrm>
          <a:prstGeom prst="rect">
            <a:avLst/>
          </a:prstGeom>
        </p:spPr>
        <p:txBody>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20000"/>
              </a:lnSpc>
              <a:spcAft>
                <a:spcPts val="1000"/>
              </a:spcAft>
              <a:buFont typeface="Arial" panose="020B0604020202020204" pitchFamily="34" charset="0"/>
              <a:buChar char="•"/>
            </a:pPr>
            <a:r>
              <a:rPr lang="en-GB" sz="1200" b="0"/>
              <a:t>You can use evidence from multiple projects, ensuring they meet the requirements of complexity and accountability in the evaluation standards. </a:t>
            </a:r>
          </a:p>
          <a:p>
            <a:pPr marL="171450" indent="-171450">
              <a:lnSpc>
                <a:spcPct val="120000"/>
              </a:lnSpc>
              <a:spcAft>
                <a:spcPts val="1000"/>
              </a:spcAft>
              <a:buFont typeface="Arial" panose="020B0604020202020204" pitchFamily="34" charset="0"/>
              <a:buChar char="•"/>
            </a:pPr>
            <a:r>
              <a:rPr lang="en-GB" sz="1200" b="0"/>
              <a:t>Each assessment criteria should only be from one project. </a:t>
            </a:r>
          </a:p>
          <a:p>
            <a:pPr marL="171450" indent="-171450">
              <a:lnSpc>
                <a:spcPct val="120000"/>
              </a:lnSpc>
              <a:spcAft>
                <a:spcPts val="1000"/>
              </a:spcAft>
              <a:buFont typeface="Arial" panose="020B0604020202020204" pitchFamily="34" charset="0"/>
              <a:buChar char="•"/>
            </a:pPr>
            <a:r>
              <a:rPr lang="en-GB" sz="1200" b="0"/>
              <a:t>We strongly recommend you limit the number of projects you include with your evidence. Each project will be subject to the evaluation standards so we recommend limiting the number chosen, to not use up your presentation time, but equally the project you select should be the best demonstration of the assessment criteria that you’re evidencing.</a:t>
            </a:r>
          </a:p>
          <a:p>
            <a:pPr marL="285750" indent="-285750">
              <a:lnSpc>
                <a:spcPct val="120000"/>
              </a:lnSpc>
              <a:spcAft>
                <a:spcPts val="1000"/>
              </a:spcAft>
              <a:buFont typeface="Arial" panose="020B0604020202020204" pitchFamily="34" charset="0"/>
              <a:buChar char="•"/>
            </a:pPr>
            <a:endParaRPr lang="en-GB" sz="1200" b="0"/>
          </a:p>
        </p:txBody>
      </p:sp>
      <p:sp>
        <p:nvSpPr>
          <p:cNvPr id="11" name="Text Placeholder 7">
            <a:extLst>
              <a:ext uri="{FF2B5EF4-FFF2-40B4-BE49-F238E27FC236}">
                <a16:creationId xmlns:a16="http://schemas.microsoft.com/office/drawing/2014/main" id="{09F81135-3EDA-DC81-DC87-B0622CC809AB}"/>
              </a:ext>
            </a:extLst>
          </p:cNvPr>
          <p:cNvSpPr txBox="1">
            <a:spLocks/>
          </p:cNvSpPr>
          <p:nvPr/>
        </p:nvSpPr>
        <p:spPr>
          <a:xfrm>
            <a:off x="3325532" y="1211135"/>
            <a:ext cx="2370138" cy="504000"/>
          </a:xfrm>
          <a:prstGeom prst="rect">
            <a:avLst/>
          </a:prstGeom>
          <a:solidFill>
            <a:schemeClr val="accent1"/>
          </a:solidFill>
        </p:spPr>
        <p:txBody>
          <a:bodyPr anchor="ct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accent3"/>
                </a:solidFill>
              </a:rPr>
              <a:t>Project accountability and complexity</a:t>
            </a:r>
          </a:p>
        </p:txBody>
      </p:sp>
      <p:sp>
        <p:nvSpPr>
          <p:cNvPr id="12" name="Content Placeholder 8">
            <a:extLst>
              <a:ext uri="{FF2B5EF4-FFF2-40B4-BE49-F238E27FC236}">
                <a16:creationId xmlns:a16="http://schemas.microsoft.com/office/drawing/2014/main" id="{6CDF62FE-2D84-36EA-A6FE-74B4B177FF46}"/>
              </a:ext>
            </a:extLst>
          </p:cNvPr>
          <p:cNvSpPr txBox="1">
            <a:spLocks/>
          </p:cNvSpPr>
          <p:nvPr/>
        </p:nvSpPr>
        <p:spPr>
          <a:xfrm>
            <a:off x="6181164" y="1859986"/>
            <a:ext cx="2454309" cy="3404885"/>
          </a:xfrm>
          <a:prstGeom prst="rect">
            <a:avLst/>
          </a:prstGeom>
        </p:spPr>
        <p:txBody>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20000"/>
              </a:lnSpc>
              <a:spcAft>
                <a:spcPts val="1000"/>
              </a:spcAft>
              <a:buFont typeface="Arial" panose="020B0604020202020204" pitchFamily="34" charset="0"/>
              <a:buChar char="•"/>
            </a:pPr>
            <a:r>
              <a:rPr lang="en-GB" sz="1200" b="0"/>
              <a:t>Practise you can deliver all your content in 35 minutes. </a:t>
            </a:r>
          </a:p>
          <a:p>
            <a:pPr marL="171450" indent="-171450">
              <a:lnSpc>
                <a:spcPct val="120000"/>
              </a:lnSpc>
              <a:spcAft>
                <a:spcPts val="1000"/>
              </a:spcAft>
              <a:buFont typeface="Arial" panose="020B0604020202020204" pitchFamily="34" charset="0"/>
              <a:buChar char="•"/>
            </a:pPr>
            <a:r>
              <a:rPr lang="en-GB" sz="1200" b="0"/>
              <a:t>You will not be able to go over time and will only be assessed on what you have delivered. </a:t>
            </a:r>
          </a:p>
        </p:txBody>
      </p:sp>
      <p:sp>
        <p:nvSpPr>
          <p:cNvPr id="13" name="Text Placeholder 9">
            <a:extLst>
              <a:ext uri="{FF2B5EF4-FFF2-40B4-BE49-F238E27FC236}">
                <a16:creationId xmlns:a16="http://schemas.microsoft.com/office/drawing/2014/main" id="{F899A20A-F4CC-8F7A-418E-B488D363F6BE}"/>
              </a:ext>
            </a:extLst>
          </p:cNvPr>
          <p:cNvSpPr txBox="1">
            <a:spLocks/>
          </p:cNvSpPr>
          <p:nvPr/>
        </p:nvSpPr>
        <p:spPr>
          <a:xfrm>
            <a:off x="6187514" y="1211135"/>
            <a:ext cx="2370138" cy="504000"/>
          </a:xfrm>
          <a:prstGeom prst="rect">
            <a:avLst/>
          </a:prstGeom>
          <a:solidFill>
            <a:schemeClr val="accent1"/>
          </a:solidFill>
        </p:spPr>
        <p:txBody>
          <a:bodyPr anchor="ct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accent3"/>
                </a:solidFill>
              </a:rPr>
              <a:t>Practice</a:t>
            </a:r>
          </a:p>
        </p:txBody>
      </p:sp>
      <p:sp>
        <p:nvSpPr>
          <p:cNvPr id="14" name="Content Placeholder 10">
            <a:extLst>
              <a:ext uri="{FF2B5EF4-FFF2-40B4-BE49-F238E27FC236}">
                <a16:creationId xmlns:a16="http://schemas.microsoft.com/office/drawing/2014/main" id="{BFB9CB16-C47A-2431-7589-B205C9BB6794}"/>
              </a:ext>
            </a:extLst>
          </p:cNvPr>
          <p:cNvSpPr txBox="1">
            <a:spLocks/>
          </p:cNvSpPr>
          <p:nvPr/>
        </p:nvSpPr>
        <p:spPr>
          <a:xfrm>
            <a:off x="9043146" y="1859986"/>
            <a:ext cx="2454309" cy="3404885"/>
          </a:xfrm>
          <a:prstGeom prst="rect">
            <a:avLst/>
          </a:prstGeom>
        </p:spPr>
        <p:txBody>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20000"/>
              </a:lnSpc>
              <a:spcAft>
                <a:spcPts val="1000"/>
              </a:spcAft>
              <a:buFont typeface="Arial" panose="020B0604020202020204" pitchFamily="34" charset="0"/>
              <a:buChar char="•"/>
            </a:pPr>
            <a:r>
              <a:rPr lang="en-GB" sz="1200" b="0"/>
              <a:t>It is your responsibility to ensure your presentation has full coverage of the required competencies and assessment criteria. </a:t>
            </a:r>
          </a:p>
          <a:p>
            <a:pPr marL="171450" indent="-171450">
              <a:lnSpc>
                <a:spcPct val="120000"/>
              </a:lnSpc>
              <a:spcAft>
                <a:spcPts val="1000"/>
              </a:spcAft>
              <a:buFont typeface="Arial" panose="020B0604020202020204" pitchFamily="34" charset="0"/>
              <a:buChar char="•"/>
            </a:pPr>
            <a:r>
              <a:rPr lang="en-GB" sz="1200" b="0"/>
              <a:t>The facilitator will not be able to ask follow up questions pertaining to your evidence. </a:t>
            </a:r>
          </a:p>
          <a:p>
            <a:pPr marL="171450" indent="-171450">
              <a:lnSpc>
                <a:spcPct val="120000"/>
              </a:lnSpc>
              <a:spcAft>
                <a:spcPts val="1000"/>
              </a:spcAft>
              <a:buFont typeface="Arial" panose="020B0604020202020204" pitchFamily="34" charset="0"/>
              <a:buChar char="•"/>
            </a:pPr>
            <a:endParaRPr lang="en-GB" sz="1200" b="0"/>
          </a:p>
          <a:p>
            <a:pPr marL="171450" indent="-171450">
              <a:lnSpc>
                <a:spcPct val="120000"/>
              </a:lnSpc>
              <a:spcAft>
                <a:spcPts val="1000"/>
              </a:spcAft>
              <a:buFont typeface="Arial" panose="020B0604020202020204" pitchFamily="34" charset="0"/>
              <a:buChar char="•"/>
            </a:pPr>
            <a:endParaRPr lang="en-GB" sz="1200" b="0"/>
          </a:p>
        </p:txBody>
      </p:sp>
      <p:sp>
        <p:nvSpPr>
          <p:cNvPr id="15" name="Text Placeholder 11">
            <a:extLst>
              <a:ext uri="{FF2B5EF4-FFF2-40B4-BE49-F238E27FC236}">
                <a16:creationId xmlns:a16="http://schemas.microsoft.com/office/drawing/2014/main" id="{E2D15979-4C5D-0296-4474-E095E5AD8E88}"/>
              </a:ext>
            </a:extLst>
          </p:cNvPr>
          <p:cNvSpPr txBox="1">
            <a:spLocks/>
          </p:cNvSpPr>
          <p:nvPr/>
        </p:nvSpPr>
        <p:spPr>
          <a:xfrm>
            <a:off x="9049496" y="1211135"/>
            <a:ext cx="2370138" cy="504000"/>
          </a:xfrm>
          <a:prstGeom prst="rect">
            <a:avLst/>
          </a:prstGeom>
          <a:solidFill>
            <a:schemeClr val="accent1"/>
          </a:solidFill>
        </p:spPr>
        <p:txBody>
          <a:bodyPr anchor="ctr"/>
          <a:lstStyle>
            <a:lvl1pPr marL="0" indent="0" algn="l" defTabSz="914400" rtl="0" eaLnBrk="1" latinLnBrk="0" hangingPunct="1">
              <a:lnSpc>
                <a:spcPct val="100000"/>
              </a:lnSpc>
              <a:spcBef>
                <a:spcPts val="0"/>
              </a:spcBef>
              <a:spcAft>
                <a:spcPts val="500"/>
              </a:spcAft>
              <a:buFont typeface="Arial" panose="020B0604020202020204" pitchFamily="34" charset="0"/>
              <a:buNone/>
              <a:defRPr sz="1400" b="1" kern="1200" spc="-20" baseline="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1600"/>
              </a:spcAft>
              <a:buFont typeface="Arial" panose="020B0604020202020204" pitchFamily="34" charset="0"/>
              <a:buNone/>
              <a:defRPr sz="1400" kern="1200" spc="-20" baseline="0">
                <a:solidFill>
                  <a:schemeClr val="accent1"/>
                </a:solidFill>
                <a:latin typeface="+mn-lt"/>
                <a:ea typeface="+mn-ea"/>
                <a:cs typeface="+mn-cs"/>
              </a:defRPr>
            </a:lvl2pPr>
            <a:lvl3pPr marL="234000" indent="-234000" algn="l" defTabSz="914400" rtl="0" eaLnBrk="1" latinLnBrk="0" hangingPunct="1">
              <a:lnSpc>
                <a:spcPct val="105000"/>
              </a:lnSpc>
              <a:spcBef>
                <a:spcPts val="0"/>
              </a:spcBef>
              <a:spcAft>
                <a:spcPts val="2000"/>
              </a:spcAft>
              <a:buFont typeface="Arial" panose="020B0604020202020204" pitchFamily="34" charset="0"/>
              <a:buChar char="•"/>
              <a:defRPr sz="1600" kern="1200" spc="-20" baseline="0">
                <a:solidFill>
                  <a:schemeClr val="accent1"/>
                </a:solidFill>
                <a:latin typeface="+mn-lt"/>
                <a:ea typeface="+mn-ea"/>
                <a:cs typeface="+mn-cs"/>
              </a:defRPr>
            </a:lvl3pPr>
            <a:lvl4pPr marL="468000" indent="-234000" algn="l" defTabSz="914400" rtl="0" eaLnBrk="1" latinLnBrk="0" hangingPunct="1">
              <a:lnSpc>
                <a:spcPct val="113000"/>
              </a:lnSpc>
              <a:spcBef>
                <a:spcPts val="0"/>
              </a:spcBef>
              <a:spcAft>
                <a:spcPts val="1600"/>
              </a:spcAft>
              <a:buFont typeface="Arial" panose="020B0604020202020204" pitchFamily="34" charset="0"/>
              <a:buChar char="•"/>
              <a:defRPr sz="1400" kern="1200" spc="-20" baseline="0">
                <a:solidFill>
                  <a:schemeClr val="accent1"/>
                </a:solidFill>
                <a:latin typeface="+mn-lt"/>
                <a:ea typeface="+mn-ea"/>
                <a:cs typeface="+mn-cs"/>
              </a:defRPr>
            </a:lvl4pPr>
            <a:lvl5pPr marL="702000" indent="-234000" algn="l" defTabSz="914400" rtl="0" eaLnBrk="1" latinLnBrk="0" hangingPunct="1">
              <a:lnSpc>
                <a:spcPct val="113000"/>
              </a:lnSpc>
              <a:spcBef>
                <a:spcPts val="0"/>
              </a:spcBef>
              <a:spcAft>
                <a:spcPts val="1600"/>
              </a:spcAft>
              <a:buFont typeface="Arial" panose="020B0604020202020204" pitchFamily="34" charset="0"/>
              <a:buChar char="•"/>
              <a:defRPr sz="1200" kern="1200" spc="-2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solidFill>
                  <a:schemeClr val="accent3"/>
                </a:solidFill>
              </a:rPr>
              <a:t>Coverage</a:t>
            </a:r>
          </a:p>
        </p:txBody>
      </p:sp>
      <p:sp>
        <p:nvSpPr>
          <p:cNvPr id="16" name="Right Triangle 15">
            <a:extLst>
              <a:ext uri="{FF2B5EF4-FFF2-40B4-BE49-F238E27FC236}">
                <a16:creationId xmlns:a16="http://schemas.microsoft.com/office/drawing/2014/main" id="{C0128EF3-420C-D22B-3E97-58AE5FC64EFA}"/>
              </a:ext>
            </a:extLst>
          </p:cNvPr>
          <p:cNvSpPr/>
          <p:nvPr/>
        </p:nvSpPr>
        <p:spPr>
          <a:xfrm rot="13497296">
            <a:off x="2799872" y="1289205"/>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a:extLst>
              <a:ext uri="{FF2B5EF4-FFF2-40B4-BE49-F238E27FC236}">
                <a16:creationId xmlns:a16="http://schemas.microsoft.com/office/drawing/2014/main" id="{A6A84252-C4B3-9267-1AB2-2E880EB15B81}"/>
              </a:ext>
            </a:extLst>
          </p:cNvPr>
          <p:cNvSpPr/>
          <p:nvPr/>
        </p:nvSpPr>
        <p:spPr>
          <a:xfrm rot="13497296">
            <a:off x="5655263" y="1289205"/>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Triangle 17">
            <a:extLst>
              <a:ext uri="{FF2B5EF4-FFF2-40B4-BE49-F238E27FC236}">
                <a16:creationId xmlns:a16="http://schemas.microsoft.com/office/drawing/2014/main" id="{B61DCEB8-CFB1-6A0D-DAAB-22C0A5BDF0DB}"/>
              </a:ext>
            </a:extLst>
          </p:cNvPr>
          <p:cNvSpPr/>
          <p:nvPr/>
        </p:nvSpPr>
        <p:spPr>
          <a:xfrm rot="13497296">
            <a:off x="8529945" y="1289205"/>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a:extLst>
              <a:ext uri="{FF2B5EF4-FFF2-40B4-BE49-F238E27FC236}">
                <a16:creationId xmlns:a16="http://schemas.microsoft.com/office/drawing/2014/main" id="{3C66FC63-4674-BD0C-283D-77C648DE0B77}"/>
              </a:ext>
            </a:extLst>
          </p:cNvPr>
          <p:cNvSpPr/>
          <p:nvPr/>
        </p:nvSpPr>
        <p:spPr>
          <a:xfrm rot="13497296">
            <a:off x="11404627" y="1289205"/>
            <a:ext cx="364919" cy="34786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1952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6DA96-1E5E-417C-95C5-F5CA61501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6DB60-27DE-886F-3486-8D4215A536E1}"/>
              </a:ext>
            </a:extLst>
          </p:cNvPr>
          <p:cNvSpPr>
            <a:spLocks noGrp="1"/>
          </p:cNvSpPr>
          <p:nvPr>
            <p:ph type="title"/>
          </p:nvPr>
        </p:nvSpPr>
        <p:spPr/>
        <p:txBody>
          <a:bodyPr/>
          <a:lstStyle/>
          <a:p>
            <a:r>
              <a:rPr lang="en-GB"/>
              <a:t>3a. Governance arrangements</a:t>
            </a:r>
          </a:p>
        </p:txBody>
      </p:sp>
      <p:sp>
        <p:nvSpPr>
          <p:cNvPr id="3" name="Content Placeholder 2">
            <a:extLst>
              <a:ext uri="{FF2B5EF4-FFF2-40B4-BE49-F238E27FC236}">
                <a16:creationId xmlns:a16="http://schemas.microsoft.com/office/drawing/2014/main" id="{47FC4CC2-0AEC-3ADD-3A3D-DAF38BFB8146}"/>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E223479-70F6-024A-9C86-2E8149309509}"/>
              </a:ext>
            </a:extLst>
          </p:cNvPr>
          <p:cNvSpPr>
            <a:spLocks noGrp="1"/>
          </p:cNvSpPr>
          <p:nvPr>
            <p:ph type="body" sz="quarter" idx="13"/>
          </p:nvPr>
        </p:nvSpPr>
        <p:spPr>
          <a:xfrm>
            <a:off x="468000" y="794499"/>
            <a:ext cx="7060264" cy="360000"/>
          </a:xfrm>
        </p:spPr>
        <p:txBody>
          <a:bodyPr/>
          <a:lstStyle/>
          <a:p>
            <a:r>
              <a:rPr lang="en-GB"/>
              <a:t>3a. PP.7 Ensured effective reporting through maintained governance structures for appropriate staffing and maintenance.</a:t>
            </a:r>
          </a:p>
        </p:txBody>
      </p:sp>
      <p:sp>
        <p:nvSpPr>
          <p:cNvPr id="6" name="TextBox 5">
            <a:extLst>
              <a:ext uri="{FF2B5EF4-FFF2-40B4-BE49-F238E27FC236}">
                <a16:creationId xmlns:a16="http://schemas.microsoft.com/office/drawing/2014/main" id="{76B1AFE9-E28D-AE8C-E80E-E335DDAFB8B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368577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E3A93-D820-72A3-4EAB-3D1E453A8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2F5F0-606C-620C-8B0C-1F840F0B2B31}"/>
              </a:ext>
            </a:extLst>
          </p:cNvPr>
          <p:cNvSpPr>
            <a:spLocks noGrp="1"/>
          </p:cNvSpPr>
          <p:nvPr>
            <p:ph type="title"/>
          </p:nvPr>
        </p:nvSpPr>
        <p:spPr/>
        <p:txBody>
          <a:bodyPr/>
          <a:lstStyle/>
          <a:p>
            <a:r>
              <a:rPr lang="en-GB"/>
              <a:t>3b. Reviews</a:t>
            </a:r>
          </a:p>
        </p:txBody>
      </p:sp>
      <p:sp>
        <p:nvSpPr>
          <p:cNvPr id="3" name="Footer Placeholder 2">
            <a:extLst>
              <a:ext uri="{FF2B5EF4-FFF2-40B4-BE49-F238E27FC236}">
                <a16:creationId xmlns:a16="http://schemas.microsoft.com/office/drawing/2014/main" id="{84A06054-12BF-DAEF-C7DA-363F77B3F5F1}"/>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7295F9D7-CC46-0D8A-C1C4-D0DA7EBCA078}"/>
              </a:ext>
            </a:extLst>
          </p:cNvPr>
          <p:cNvSpPr>
            <a:spLocks noGrp="1"/>
          </p:cNvSpPr>
          <p:nvPr>
            <p:ph type="sldNum" sz="quarter" idx="12"/>
          </p:nvPr>
        </p:nvSpPr>
        <p:spPr/>
        <p:txBody>
          <a:bodyPr/>
          <a:lstStyle/>
          <a:p>
            <a:fld id="{176DB428-E48B-433D-BBAF-AF8684C2FBFB}" type="slidenum">
              <a:rPr lang="en-GB" smtClean="0"/>
              <a:pPr/>
              <a:t>51</a:t>
            </a:fld>
            <a:endParaRPr lang="en-GB"/>
          </a:p>
        </p:txBody>
      </p:sp>
    </p:spTree>
    <p:extLst>
      <p:ext uri="{BB962C8B-B14F-4D97-AF65-F5344CB8AC3E}">
        <p14:creationId xmlns:p14="http://schemas.microsoft.com/office/powerpoint/2010/main" val="3707347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C1CB-01C5-7552-3A5F-41B03EE37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F24B8-1440-4D7B-20D3-924F01A30A02}"/>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B07B6B24-01B5-1EFC-6870-D83C9F91734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8E614AA0-7883-2EDD-E3DA-948A3777DB51}"/>
              </a:ext>
            </a:extLst>
          </p:cNvPr>
          <p:cNvSpPr>
            <a:spLocks noGrp="1"/>
          </p:cNvSpPr>
          <p:nvPr>
            <p:ph type="body" sz="quarter" idx="13"/>
          </p:nvPr>
        </p:nvSpPr>
        <p:spPr>
          <a:xfrm>
            <a:off x="468000" y="794499"/>
            <a:ext cx="7060264" cy="360000"/>
          </a:xfrm>
        </p:spPr>
        <p:txBody>
          <a:bodyPr/>
          <a:lstStyle/>
          <a:p>
            <a:r>
              <a:rPr lang="en-GB"/>
              <a:t>3b. PP.1 Considered factors which need to be evaluated during a review. </a:t>
            </a:r>
          </a:p>
        </p:txBody>
      </p:sp>
      <p:sp>
        <p:nvSpPr>
          <p:cNvPr id="6" name="TextBox 5">
            <a:extLst>
              <a:ext uri="{FF2B5EF4-FFF2-40B4-BE49-F238E27FC236}">
                <a16:creationId xmlns:a16="http://schemas.microsoft.com/office/drawing/2014/main" id="{5026BA2E-DEF6-9605-6A3B-F367100521B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02315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F40E9-07AE-F75F-256C-F3B429868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CB195-3901-80F2-8564-797D97DFB339}"/>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9761FF13-9709-D721-FF4D-11BA3BC0895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D17206C-17D3-616A-5876-6A92D1A86B26}"/>
              </a:ext>
            </a:extLst>
          </p:cNvPr>
          <p:cNvSpPr>
            <a:spLocks noGrp="1"/>
          </p:cNvSpPr>
          <p:nvPr>
            <p:ph type="body" sz="quarter" idx="13"/>
          </p:nvPr>
        </p:nvSpPr>
        <p:spPr>
          <a:xfrm>
            <a:off x="468000" y="794499"/>
            <a:ext cx="7060264" cy="360000"/>
          </a:xfrm>
        </p:spPr>
        <p:txBody>
          <a:bodyPr/>
          <a:lstStyle/>
          <a:p>
            <a:r>
              <a:rPr lang="en-GB"/>
              <a:t>3b. PP.2 Established </a:t>
            </a:r>
            <a:r>
              <a:rPr lang="en-GB" b="1" u="sng"/>
              <a:t>and</a:t>
            </a:r>
            <a:r>
              <a:rPr lang="en-GB"/>
              <a:t> implemented a schedule of reviews incorporating key milestones. </a:t>
            </a:r>
          </a:p>
        </p:txBody>
      </p:sp>
      <p:sp>
        <p:nvSpPr>
          <p:cNvPr id="6" name="TextBox 5">
            <a:extLst>
              <a:ext uri="{FF2B5EF4-FFF2-40B4-BE49-F238E27FC236}">
                <a16:creationId xmlns:a16="http://schemas.microsoft.com/office/drawing/2014/main" id="{FA208842-BC7F-96A3-FEBD-1BF2121DF196}"/>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738216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58349-A0CF-1B51-FDAC-644AA6E55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77383-3136-654B-5B4C-B9669AAE5170}"/>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50B6B287-B076-ADD6-5440-F75C4F05311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9D13BE6-28E1-E6BE-31E6-0FF8B93E7AC1}"/>
              </a:ext>
            </a:extLst>
          </p:cNvPr>
          <p:cNvSpPr>
            <a:spLocks noGrp="1"/>
          </p:cNvSpPr>
          <p:nvPr>
            <p:ph type="body" sz="quarter" idx="13"/>
          </p:nvPr>
        </p:nvSpPr>
        <p:spPr>
          <a:xfrm>
            <a:off x="468000" y="794499"/>
            <a:ext cx="7060264" cy="360000"/>
          </a:xfrm>
        </p:spPr>
        <p:txBody>
          <a:bodyPr/>
          <a:lstStyle/>
          <a:p>
            <a:r>
              <a:rPr lang="en-GB"/>
              <a:t>3b. PP.3 Obtained appropriate information from valid sources to inform the reviews. </a:t>
            </a:r>
          </a:p>
        </p:txBody>
      </p:sp>
      <p:sp>
        <p:nvSpPr>
          <p:cNvPr id="6" name="TextBox 5">
            <a:extLst>
              <a:ext uri="{FF2B5EF4-FFF2-40B4-BE49-F238E27FC236}">
                <a16:creationId xmlns:a16="http://schemas.microsoft.com/office/drawing/2014/main" id="{F926D378-AB72-EAE0-800B-7E340A6FF11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879696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CAB3D-B775-8A09-08EB-44197E8B9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E81CF-0DC5-C71B-74A1-71DDC7707A4A}"/>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199B12A7-6EFD-4C7D-FB55-22E9C97BF33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531AAD4F-E9DA-3011-5AE5-0F831AED9251}"/>
              </a:ext>
            </a:extLst>
          </p:cNvPr>
          <p:cNvSpPr>
            <a:spLocks noGrp="1"/>
          </p:cNvSpPr>
          <p:nvPr>
            <p:ph type="body" sz="quarter" idx="13"/>
          </p:nvPr>
        </p:nvSpPr>
        <p:spPr>
          <a:xfrm>
            <a:off x="468000" y="794499"/>
            <a:ext cx="7060264" cy="360000"/>
          </a:xfrm>
        </p:spPr>
        <p:txBody>
          <a:bodyPr/>
          <a:lstStyle/>
          <a:p>
            <a:r>
              <a:rPr lang="en-GB"/>
              <a:t>3b. PP.4 Maintained records of any deviations from plans to include reasons for </a:t>
            </a:r>
            <a:r>
              <a:rPr lang="en-GB" b="1" u="sng"/>
              <a:t>and</a:t>
            </a:r>
            <a:r>
              <a:rPr lang="en-GB"/>
              <a:t> responses to, the deviations. </a:t>
            </a:r>
          </a:p>
        </p:txBody>
      </p:sp>
      <p:sp>
        <p:nvSpPr>
          <p:cNvPr id="6" name="TextBox 5">
            <a:extLst>
              <a:ext uri="{FF2B5EF4-FFF2-40B4-BE49-F238E27FC236}">
                <a16:creationId xmlns:a16="http://schemas.microsoft.com/office/drawing/2014/main" id="{65B957A2-38BD-9E71-F6D5-DF54943D0D1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82606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6737D-F9A6-6F9B-10FE-758267F5A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FBCE3-918B-E3BF-AB36-99DC97BFDB41}"/>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80111D85-6170-E0CE-BEB9-5FE493982B3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76967DE-2D3A-E22C-C906-02851FA534C6}"/>
              </a:ext>
            </a:extLst>
          </p:cNvPr>
          <p:cNvSpPr>
            <a:spLocks noGrp="1"/>
          </p:cNvSpPr>
          <p:nvPr>
            <p:ph type="body" sz="quarter" idx="13"/>
          </p:nvPr>
        </p:nvSpPr>
        <p:spPr>
          <a:xfrm>
            <a:off x="468000" y="794499"/>
            <a:ext cx="7060264" cy="360000"/>
          </a:xfrm>
        </p:spPr>
        <p:txBody>
          <a:bodyPr/>
          <a:lstStyle/>
          <a:p>
            <a:r>
              <a:rPr lang="en-GB"/>
              <a:t>3b. PP.5 Communicated the outcomes of reviews to relevant stakeholders. </a:t>
            </a:r>
          </a:p>
        </p:txBody>
      </p:sp>
      <p:sp>
        <p:nvSpPr>
          <p:cNvPr id="6" name="TextBox 5">
            <a:extLst>
              <a:ext uri="{FF2B5EF4-FFF2-40B4-BE49-F238E27FC236}">
                <a16:creationId xmlns:a16="http://schemas.microsoft.com/office/drawing/2014/main" id="{661C9C97-7F49-E767-E858-8B8A88EF217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28380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DD39D-F5FD-91B1-7EE8-2EE168D82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662A3-5B0A-F81F-CA12-E1BBEEEEBC26}"/>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DFD719E1-27E0-CD9B-8CC8-5CDEFB87E5F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5C243ED-D060-2FB8-A213-6987F14AC2FC}"/>
              </a:ext>
            </a:extLst>
          </p:cNvPr>
          <p:cNvSpPr>
            <a:spLocks noGrp="1"/>
          </p:cNvSpPr>
          <p:nvPr>
            <p:ph type="body" sz="quarter" idx="13"/>
          </p:nvPr>
        </p:nvSpPr>
        <p:spPr>
          <a:xfrm>
            <a:off x="468000" y="794499"/>
            <a:ext cx="7060264" cy="360000"/>
          </a:xfrm>
        </p:spPr>
        <p:txBody>
          <a:bodyPr/>
          <a:lstStyle/>
          <a:p>
            <a:r>
              <a:rPr lang="en-GB"/>
              <a:t>3b. PP.6 Confirmed stakeholder understanding </a:t>
            </a:r>
            <a:r>
              <a:rPr lang="en-GB" b="1" u="sng"/>
              <a:t>and </a:t>
            </a:r>
            <a:r>
              <a:rPr lang="en-GB"/>
              <a:t>acceptance of proposed actions. </a:t>
            </a:r>
          </a:p>
        </p:txBody>
      </p:sp>
      <p:sp>
        <p:nvSpPr>
          <p:cNvPr id="6" name="TextBox 5">
            <a:extLst>
              <a:ext uri="{FF2B5EF4-FFF2-40B4-BE49-F238E27FC236}">
                <a16:creationId xmlns:a16="http://schemas.microsoft.com/office/drawing/2014/main" id="{4C385BDD-1D62-3A39-C6E6-0B3B50050EB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97567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CC9EA-D58C-C22C-749C-CF65E0AEB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477D8-155E-7245-D2AC-2D49FA9AB8B6}"/>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982FABFF-D28F-70A5-DB0B-A3E45D02936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CD595DF-E01C-2337-EAAD-4B5A6B402D23}"/>
              </a:ext>
            </a:extLst>
          </p:cNvPr>
          <p:cNvSpPr>
            <a:spLocks noGrp="1"/>
          </p:cNvSpPr>
          <p:nvPr>
            <p:ph type="body" sz="quarter" idx="13"/>
          </p:nvPr>
        </p:nvSpPr>
        <p:spPr>
          <a:xfrm>
            <a:off x="468000" y="794499"/>
            <a:ext cx="7060264" cy="360000"/>
          </a:xfrm>
        </p:spPr>
        <p:txBody>
          <a:bodyPr/>
          <a:lstStyle/>
          <a:p>
            <a:r>
              <a:rPr lang="en-GB"/>
              <a:t>3b. PP.7 Implemented agreed actions</a:t>
            </a:r>
            <a:r>
              <a:rPr lang="en-GB" b="1" u="sng"/>
              <a:t> and </a:t>
            </a:r>
            <a:r>
              <a:rPr lang="en-GB"/>
              <a:t>updated lessons learned. </a:t>
            </a:r>
          </a:p>
        </p:txBody>
      </p:sp>
      <p:sp>
        <p:nvSpPr>
          <p:cNvPr id="6" name="TextBox 5">
            <a:extLst>
              <a:ext uri="{FF2B5EF4-FFF2-40B4-BE49-F238E27FC236}">
                <a16:creationId xmlns:a16="http://schemas.microsoft.com/office/drawing/2014/main" id="{85D12FDD-C356-4824-8323-C7536FA4BDE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19372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F8C08-2D4C-F371-B12C-F088775C9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287506-488E-59F2-3BC9-6125FD515190}"/>
              </a:ext>
            </a:extLst>
          </p:cNvPr>
          <p:cNvSpPr>
            <a:spLocks noGrp="1"/>
          </p:cNvSpPr>
          <p:nvPr>
            <p:ph type="title"/>
          </p:nvPr>
        </p:nvSpPr>
        <p:spPr/>
        <p:txBody>
          <a:bodyPr/>
          <a:lstStyle/>
          <a:p>
            <a:r>
              <a:rPr lang="en-GB"/>
              <a:t>3b. Reviews</a:t>
            </a:r>
          </a:p>
        </p:txBody>
      </p:sp>
      <p:sp>
        <p:nvSpPr>
          <p:cNvPr id="3" name="Content Placeholder 2">
            <a:extLst>
              <a:ext uri="{FF2B5EF4-FFF2-40B4-BE49-F238E27FC236}">
                <a16:creationId xmlns:a16="http://schemas.microsoft.com/office/drawing/2014/main" id="{8D6D9BED-2983-5E62-A265-5F4B1557D4B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4C1E243-FBA7-3A19-E833-F8F20139BC5E}"/>
              </a:ext>
            </a:extLst>
          </p:cNvPr>
          <p:cNvSpPr>
            <a:spLocks noGrp="1"/>
          </p:cNvSpPr>
          <p:nvPr>
            <p:ph type="body" sz="quarter" idx="13"/>
          </p:nvPr>
        </p:nvSpPr>
        <p:spPr>
          <a:xfrm>
            <a:off x="468000" y="794499"/>
            <a:ext cx="7060264" cy="360000"/>
          </a:xfrm>
        </p:spPr>
        <p:txBody>
          <a:bodyPr/>
          <a:lstStyle/>
          <a:p>
            <a:r>
              <a:rPr lang="en-GB"/>
              <a:t>3b. PP.8 Conducted and documented a close out review. </a:t>
            </a:r>
          </a:p>
        </p:txBody>
      </p:sp>
      <p:sp>
        <p:nvSpPr>
          <p:cNvPr id="6" name="TextBox 5">
            <a:extLst>
              <a:ext uri="{FF2B5EF4-FFF2-40B4-BE49-F238E27FC236}">
                <a16:creationId xmlns:a16="http://schemas.microsoft.com/office/drawing/2014/main" id="{F808992B-A471-56FD-2141-56EF68B0AD3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79556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A506F-E616-15D7-D3B8-FEE5C072C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53540-F164-E9D2-47D5-049CDB4CE589}"/>
              </a:ext>
            </a:extLst>
          </p:cNvPr>
          <p:cNvSpPr>
            <a:spLocks noGrp="1"/>
          </p:cNvSpPr>
          <p:nvPr>
            <p:ph type="title"/>
          </p:nvPr>
        </p:nvSpPr>
        <p:spPr>
          <a:xfrm>
            <a:off x="468000" y="468000"/>
            <a:ext cx="7228940" cy="360000"/>
          </a:xfrm>
        </p:spPr>
        <p:txBody>
          <a:bodyPr/>
          <a:lstStyle/>
          <a:p>
            <a:r>
              <a:rPr lang="en-GB"/>
              <a:t>Example of a ‘poor slide’ (1)</a:t>
            </a:r>
          </a:p>
        </p:txBody>
      </p:sp>
      <p:sp>
        <p:nvSpPr>
          <p:cNvPr id="3" name="Content Placeholder 2">
            <a:extLst>
              <a:ext uri="{FF2B5EF4-FFF2-40B4-BE49-F238E27FC236}">
                <a16:creationId xmlns:a16="http://schemas.microsoft.com/office/drawing/2014/main" id="{4C32878E-C1AB-73CA-6ADA-F1B97FD99F03}"/>
              </a:ext>
            </a:extLst>
          </p:cNvPr>
          <p:cNvSpPr>
            <a:spLocks noGrp="1"/>
          </p:cNvSpPr>
          <p:nvPr>
            <p:ph idx="1"/>
          </p:nvPr>
        </p:nvSpPr>
        <p:spPr>
          <a:xfrm>
            <a:off x="468000" y="1620000"/>
            <a:ext cx="6123300" cy="4320000"/>
          </a:xfrm>
        </p:spPr>
        <p:txBody>
          <a:bodyPr/>
          <a:lstStyle/>
          <a:p>
            <a:r>
              <a:rPr lang="en-GB"/>
              <a:t>The project team was preparing to launch a new initiative, but we lacked clarity on who the key stakeholders were, what their priorities included, and how much influence each had over project decisions.</a:t>
            </a:r>
          </a:p>
          <a:p>
            <a:endParaRPr lang="en-GB"/>
          </a:p>
          <a:p>
            <a:r>
              <a:rPr lang="en-GB"/>
              <a:t>I was responsible for identifying all stakeholders, determining their interests, and assessing their level of influence so we could form an effective engagement strategy.</a:t>
            </a:r>
          </a:p>
          <a:p>
            <a:endParaRPr lang="en-GB"/>
          </a:p>
          <a:p>
            <a:r>
              <a:rPr lang="en-GB"/>
              <a:t>I held interviews and workshops with internal and external stakeholders to validate assumptions. I then used a power–interest matrix to categorize each stakeholder's level of influence and developed a tailored engagement and communication plan based on the results.</a:t>
            </a:r>
          </a:p>
          <a:p>
            <a:endParaRPr lang="en-GB"/>
          </a:p>
          <a:p>
            <a:r>
              <a:rPr lang="en-GB"/>
              <a:t>This analysis ensured that high-influence stakeholders were closely engaged, leading to quicker decision-making and smoother approval of key deliverables. It also improved early alignment across the project team, helping to mitigate risks related to scope changes and resistance.</a:t>
            </a:r>
          </a:p>
          <a:p>
            <a:endParaRPr lang="en-GB"/>
          </a:p>
          <a:p>
            <a:endParaRPr lang="en-GB"/>
          </a:p>
        </p:txBody>
      </p:sp>
      <p:sp>
        <p:nvSpPr>
          <p:cNvPr id="4" name="Text Placeholder 3">
            <a:extLst>
              <a:ext uri="{FF2B5EF4-FFF2-40B4-BE49-F238E27FC236}">
                <a16:creationId xmlns:a16="http://schemas.microsoft.com/office/drawing/2014/main" id="{4DCC13F4-F9D3-CFF6-28F4-EB7FD4CE92F5}"/>
              </a:ext>
            </a:extLst>
          </p:cNvPr>
          <p:cNvSpPr>
            <a:spLocks noGrp="1"/>
          </p:cNvSpPr>
          <p:nvPr>
            <p:ph type="body" sz="quarter" idx="13"/>
          </p:nvPr>
        </p:nvSpPr>
        <p:spPr>
          <a:xfrm>
            <a:off x="468000" y="1131343"/>
            <a:ext cx="9004474" cy="360000"/>
          </a:xfrm>
        </p:spPr>
        <p:txBody>
          <a:bodyPr/>
          <a:lstStyle/>
          <a:p>
            <a:r>
              <a:rPr lang="en-GB"/>
              <a:t>7. PP.1 Determined stakeholder interests, </a:t>
            </a:r>
            <a:r>
              <a:rPr lang="en-GB" b="1" u="sng"/>
              <a:t>and</a:t>
            </a:r>
            <a:r>
              <a:rPr lang="en-GB"/>
              <a:t> levels of influence for a project.</a:t>
            </a:r>
          </a:p>
        </p:txBody>
      </p:sp>
      <p:sp>
        <p:nvSpPr>
          <p:cNvPr id="6" name="TextBox 5">
            <a:extLst>
              <a:ext uri="{FF2B5EF4-FFF2-40B4-BE49-F238E27FC236}">
                <a16:creationId xmlns:a16="http://schemas.microsoft.com/office/drawing/2014/main" id="{3793D7D6-F631-0AF5-25C1-899303857BB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 Example project</a:t>
            </a:r>
          </a:p>
          <a:p>
            <a:pPr algn="l"/>
            <a:r>
              <a:rPr lang="en-GB" sz="1400">
                <a:solidFill>
                  <a:schemeClr val="accent1"/>
                </a:solidFill>
              </a:rPr>
              <a:t>Role on project: Project manager</a:t>
            </a:r>
          </a:p>
        </p:txBody>
      </p:sp>
      <p:sp>
        <p:nvSpPr>
          <p:cNvPr id="5" name="TextBox 4">
            <a:extLst>
              <a:ext uri="{FF2B5EF4-FFF2-40B4-BE49-F238E27FC236}">
                <a16:creationId xmlns:a16="http://schemas.microsoft.com/office/drawing/2014/main" id="{6AEE6871-4BEE-7730-02D7-D36471538B03}"/>
              </a:ext>
            </a:extLst>
          </p:cNvPr>
          <p:cNvSpPr txBox="1"/>
          <p:nvPr/>
        </p:nvSpPr>
        <p:spPr>
          <a:xfrm>
            <a:off x="6938099" y="1300373"/>
            <a:ext cx="4456524" cy="727628"/>
          </a:xfrm>
          <a:prstGeom prst="rect">
            <a:avLst/>
          </a:prstGeom>
          <a:solidFill>
            <a:schemeClr val="accent4">
              <a:lumMod val="40000"/>
              <a:lumOff val="60000"/>
            </a:schemeClr>
          </a:solidFill>
        </p:spPr>
        <p:txBody>
          <a:bodyPr wrap="square" lIns="0" tIns="0" rIns="0" bIns="0" rtlCol="0" anchor="ctr">
            <a:normAutofit/>
          </a:bodyPr>
          <a:lstStyle/>
          <a:p>
            <a:pPr algn="ctr"/>
            <a:r>
              <a:rPr lang="en-GB" sz="1400">
                <a:solidFill>
                  <a:schemeClr val="accent1"/>
                </a:solidFill>
              </a:rPr>
              <a:t>Avoid including generic information that describes a non-specific situation – what was the initative? Why was there a lack of clarity? </a:t>
            </a:r>
          </a:p>
        </p:txBody>
      </p:sp>
      <p:sp>
        <p:nvSpPr>
          <p:cNvPr id="7" name="TextBox 6">
            <a:extLst>
              <a:ext uri="{FF2B5EF4-FFF2-40B4-BE49-F238E27FC236}">
                <a16:creationId xmlns:a16="http://schemas.microsoft.com/office/drawing/2014/main" id="{828DB3AB-B614-B1A2-DD90-2DB229D265A4}"/>
              </a:ext>
            </a:extLst>
          </p:cNvPr>
          <p:cNvSpPr txBox="1"/>
          <p:nvPr/>
        </p:nvSpPr>
        <p:spPr>
          <a:xfrm>
            <a:off x="6938099" y="2322209"/>
            <a:ext cx="4456524" cy="1319979"/>
          </a:xfrm>
          <a:prstGeom prst="rect">
            <a:avLst/>
          </a:prstGeom>
          <a:solidFill>
            <a:schemeClr val="accent4">
              <a:lumMod val="40000"/>
              <a:lumOff val="60000"/>
            </a:schemeClr>
          </a:solidFill>
        </p:spPr>
        <p:txBody>
          <a:bodyPr wrap="square" lIns="0" tIns="0" rIns="0" bIns="0" rtlCol="0" anchor="ctr">
            <a:noAutofit/>
          </a:bodyPr>
          <a:lstStyle/>
          <a:p>
            <a:pPr algn="ctr"/>
            <a:r>
              <a:rPr lang="en-GB" sz="1400">
                <a:solidFill>
                  <a:schemeClr val="accent1"/>
                </a:solidFill>
              </a:rPr>
              <a:t>Don’t include irrelevant information – the assessment criteria is not about identification of stakeholders.</a:t>
            </a:r>
          </a:p>
          <a:p>
            <a:pPr algn="ctr"/>
            <a:endParaRPr lang="en-GB" sz="1400">
              <a:solidFill>
                <a:schemeClr val="accent1"/>
              </a:solidFill>
            </a:endParaRPr>
          </a:p>
          <a:p>
            <a:pPr algn="ctr"/>
            <a:r>
              <a:rPr lang="en-GB" sz="1400">
                <a:solidFill>
                  <a:schemeClr val="accent1"/>
                </a:solidFill>
              </a:rPr>
              <a:t>Also avoid restating the assessment criteria – how did you determine stakeholder interests? How did you assess their level of influence?</a:t>
            </a:r>
          </a:p>
        </p:txBody>
      </p:sp>
      <p:sp>
        <p:nvSpPr>
          <p:cNvPr id="8" name="TextBox 7">
            <a:extLst>
              <a:ext uri="{FF2B5EF4-FFF2-40B4-BE49-F238E27FC236}">
                <a16:creationId xmlns:a16="http://schemas.microsoft.com/office/drawing/2014/main" id="{A3E26A8E-7652-7B3D-5949-1BF45FC93D46}"/>
              </a:ext>
            </a:extLst>
          </p:cNvPr>
          <p:cNvSpPr txBox="1"/>
          <p:nvPr/>
        </p:nvSpPr>
        <p:spPr>
          <a:xfrm>
            <a:off x="6871424" y="3936396"/>
            <a:ext cx="4456524" cy="2003601"/>
          </a:xfrm>
          <a:prstGeom prst="rect">
            <a:avLst/>
          </a:prstGeom>
          <a:solidFill>
            <a:schemeClr val="accent4">
              <a:lumMod val="40000"/>
              <a:lumOff val="60000"/>
            </a:schemeClr>
          </a:solidFill>
        </p:spPr>
        <p:txBody>
          <a:bodyPr wrap="square" lIns="0" tIns="0" rIns="0" bIns="0" rtlCol="0" anchor="ctr">
            <a:noAutofit/>
          </a:bodyPr>
          <a:lstStyle/>
          <a:p>
            <a:pPr algn="ctr"/>
            <a:r>
              <a:rPr lang="en-GB" sz="1400">
                <a:solidFill>
                  <a:schemeClr val="accent1"/>
                </a:solidFill>
              </a:rPr>
              <a:t>This section is relevant to the assessment criteria – but there is a lack of connection between ‘validating assumptions’ and then the ‘power-interest matrix’ – what assumptions are being validated? How is the matrix being used?</a:t>
            </a:r>
          </a:p>
          <a:p>
            <a:pPr algn="ctr"/>
            <a:endParaRPr lang="en-GB" sz="1400">
              <a:solidFill>
                <a:schemeClr val="accent1"/>
              </a:solidFill>
            </a:endParaRPr>
          </a:p>
          <a:p>
            <a:pPr algn="ctr"/>
            <a:r>
              <a:rPr lang="en-GB" sz="1400">
                <a:solidFill>
                  <a:schemeClr val="accent1"/>
                </a:solidFill>
              </a:rPr>
              <a:t>How was the engagement tailored as a result? Give a relevant example that shows how you determined interest and influence, rather than a generic sentence.</a:t>
            </a:r>
          </a:p>
        </p:txBody>
      </p:sp>
      <p:sp>
        <p:nvSpPr>
          <p:cNvPr id="9" name="TextBox 8">
            <a:extLst>
              <a:ext uri="{FF2B5EF4-FFF2-40B4-BE49-F238E27FC236}">
                <a16:creationId xmlns:a16="http://schemas.microsoft.com/office/drawing/2014/main" id="{3B87F19F-F66B-6479-2195-04E7DF2D7B0B}"/>
              </a:ext>
            </a:extLst>
          </p:cNvPr>
          <p:cNvSpPr txBox="1"/>
          <p:nvPr/>
        </p:nvSpPr>
        <p:spPr>
          <a:xfrm>
            <a:off x="468000" y="5940000"/>
            <a:ext cx="6735233" cy="727628"/>
          </a:xfrm>
          <a:prstGeom prst="rect">
            <a:avLst/>
          </a:prstGeom>
          <a:solidFill>
            <a:schemeClr val="accent4">
              <a:lumMod val="40000"/>
              <a:lumOff val="60000"/>
            </a:schemeClr>
          </a:solidFill>
        </p:spPr>
        <p:txBody>
          <a:bodyPr wrap="square" lIns="0" tIns="0" rIns="0" bIns="0" rtlCol="0" anchor="ctr">
            <a:normAutofit/>
          </a:bodyPr>
          <a:lstStyle/>
          <a:p>
            <a:pPr algn="ctr"/>
            <a:r>
              <a:rPr lang="en-GB" sz="1400">
                <a:solidFill>
                  <a:schemeClr val="accent1"/>
                </a:solidFill>
              </a:rPr>
              <a:t>Again, this paragraph includes no specific detail to the project – and it makes claims that are irrelevant to the assessment criteria e.g. risk mitigation, decision-making – and even if relevant, doesn’t include any evidence to support this.</a:t>
            </a:r>
          </a:p>
        </p:txBody>
      </p:sp>
      <p:cxnSp>
        <p:nvCxnSpPr>
          <p:cNvPr id="11" name="Straight Arrow Connector 10">
            <a:extLst>
              <a:ext uri="{FF2B5EF4-FFF2-40B4-BE49-F238E27FC236}">
                <a16:creationId xmlns:a16="http://schemas.microsoft.com/office/drawing/2014/main" id="{D8ACA3F1-6136-9171-93FB-E61480C07224}"/>
              </a:ext>
            </a:extLst>
          </p:cNvPr>
          <p:cNvCxnSpPr>
            <a:stCxn id="5" idx="1"/>
          </p:cNvCxnSpPr>
          <p:nvPr/>
        </p:nvCxnSpPr>
        <p:spPr>
          <a:xfrm flipH="1">
            <a:off x="6335486" y="1664187"/>
            <a:ext cx="602613" cy="22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48066F-C50C-3724-8CCA-71709EB5B197}"/>
              </a:ext>
            </a:extLst>
          </p:cNvPr>
          <p:cNvCxnSpPr>
            <a:cxnSpLocks/>
          </p:cNvCxnSpPr>
          <p:nvPr/>
        </p:nvCxnSpPr>
        <p:spPr>
          <a:xfrm flipH="1">
            <a:off x="6096000" y="2845837"/>
            <a:ext cx="842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BD67B0-ADD8-7806-9696-2E3F3FA88E75}"/>
              </a:ext>
            </a:extLst>
          </p:cNvPr>
          <p:cNvCxnSpPr>
            <a:cxnSpLocks/>
            <a:stCxn id="8" idx="1"/>
          </p:cNvCxnSpPr>
          <p:nvPr/>
        </p:nvCxnSpPr>
        <p:spPr>
          <a:xfrm flipH="1" flipV="1">
            <a:off x="5878286" y="4301412"/>
            <a:ext cx="993138" cy="636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F7EF79-43C6-2FE2-0240-899226B026DA}"/>
              </a:ext>
            </a:extLst>
          </p:cNvPr>
          <p:cNvCxnSpPr>
            <a:stCxn id="3" idx="2"/>
          </p:cNvCxnSpPr>
          <p:nvPr/>
        </p:nvCxnSpPr>
        <p:spPr>
          <a:xfrm flipH="1" flipV="1">
            <a:off x="3191069" y="5626359"/>
            <a:ext cx="338581" cy="313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5025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81B04-AE73-94E5-FDD7-334DABF42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D013D-39DC-3EEC-8FA1-EC46822B8B6E}"/>
              </a:ext>
            </a:extLst>
          </p:cNvPr>
          <p:cNvSpPr>
            <a:spLocks noGrp="1"/>
          </p:cNvSpPr>
          <p:nvPr>
            <p:ph type="title"/>
          </p:nvPr>
        </p:nvSpPr>
        <p:spPr/>
        <p:txBody>
          <a:bodyPr/>
          <a:lstStyle/>
          <a:p>
            <a:r>
              <a:rPr lang="en-GB"/>
              <a:t>4a. Integrated planning</a:t>
            </a:r>
          </a:p>
        </p:txBody>
      </p:sp>
      <p:sp>
        <p:nvSpPr>
          <p:cNvPr id="3" name="Footer Placeholder 2">
            <a:extLst>
              <a:ext uri="{FF2B5EF4-FFF2-40B4-BE49-F238E27FC236}">
                <a16:creationId xmlns:a16="http://schemas.microsoft.com/office/drawing/2014/main" id="{ED6AB32C-6AF2-C699-D2A0-7804BF4D163A}"/>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5C6AC4DD-27E4-F771-5874-697BD8E07D01}"/>
              </a:ext>
            </a:extLst>
          </p:cNvPr>
          <p:cNvSpPr>
            <a:spLocks noGrp="1"/>
          </p:cNvSpPr>
          <p:nvPr>
            <p:ph type="sldNum" sz="quarter" idx="12"/>
          </p:nvPr>
        </p:nvSpPr>
        <p:spPr/>
        <p:txBody>
          <a:bodyPr/>
          <a:lstStyle/>
          <a:p>
            <a:fld id="{176DB428-E48B-433D-BBAF-AF8684C2FBFB}" type="slidenum">
              <a:rPr lang="en-GB" smtClean="0"/>
              <a:pPr/>
              <a:t>60</a:t>
            </a:fld>
            <a:endParaRPr lang="en-GB"/>
          </a:p>
        </p:txBody>
      </p:sp>
    </p:spTree>
    <p:extLst>
      <p:ext uri="{BB962C8B-B14F-4D97-AF65-F5344CB8AC3E}">
        <p14:creationId xmlns:p14="http://schemas.microsoft.com/office/powerpoint/2010/main" val="3605209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F8B86-D21A-B2F6-ADBD-CBC2624EA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60828-A3BB-8790-7DDF-2F9A4293488C}"/>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3C1EC7AA-3B77-5E77-8340-547B815E0C8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7BA3156-E424-148F-BEFB-D4BC9758775C}"/>
              </a:ext>
            </a:extLst>
          </p:cNvPr>
          <p:cNvSpPr>
            <a:spLocks noGrp="1"/>
          </p:cNvSpPr>
          <p:nvPr>
            <p:ph type="body" sz="quarter" idx="13"/>
          </p:nvPr>
        </p:nvSpPr>
        <p:spPr>
          <a:xfrm>
            <a:off x="468000" y="794499"/>
            <a:ext cx="7060264" cy="360000"/>
          </a:xfrm>
        </p:spPr>
        <p:txBody>
          <a:bodyPr/>
          <a:lstStyle/>
          <a:p>
            <a:r>
              <a:rPr lang="en-GB"/>
              <a:t>4a. PP.1 Considered constraints and assumptions when creating an integrated plan.</a:t>
            </a:r>
          </a:p>
        </p:txBody>
      </p:sp>
      <p:sp>
        <p:nvSpPr>
          <p:cNvPr id="6" name="TextBox 5">
            <a:extLst>
              <a:ext uri="{FF2B5EF4-FFF2-40B4-BE49-F238E27FC236}">
                <a16:creationId xmlns:a16="http://schemas.microsoft.com/office/drawing/2014/main" id="{402FBDA6-C6D1-74EC-BE14-5C191262C64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970868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B3CE7-B239-AF44-8F5C-5C28E0C86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E6F24-C2C2-9C33-C383-58D282E39DB7}"/>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5DD94D37-4995-74F7-0B60-AC476D11708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A5A22F6-7667-3589-6D61-B9199DBD3D4D}"/>
              </a:ext>
            </a:extLst>
          </p:cNvPr>
          <p:cNvSpPr>
            <a:spLocks noGrp="1"/>
          </p:cNvSpPr>
          <p:nvPr>
            <p:ph type="body" sz="quarter" idx="13"/>
          </p:nvPr>
        </p:nvSpPr>
        <p:spPr>
          <a:xfrm>
            <a:off x="468000" y="794499"/>
            <a:ext cx="7060264" cy="360000"/>
          </a:xfrm>
        </p:spPr>
        <p:txBody>
          <a:bodyPr/>
          <a:lstStyle/>
          <a:p>
            <a:r>
              <a:rPr lang="en-GB"/>
              <a:t>4a. PP.2 Considered dependencies and governance arrangements, when creating an integrated plan. </a:t>
            </a:r>
          </a:p>
        </p:txBody>
      </p:sp>
      <p:sp>
        <p:nvSpPr>
          <p:cNvPr id="6" name="TextBox 5">
            <a:extLst>
              <a:ext uri="{FF2B5EF4-FFF2-40B4-BE49-F238E27FC236}">
                <a16:creationId xmlns:a16="http://schemas.microsoft.com/office/drawing/2014/main" id="{DBBC4439-1445-3445-6F2A-473A74C8E6C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328449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507FD-8AD3-B90A-C0C5-312129D3D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9F00F-15FB-CE6B-782E-CC2D8475C987}"/>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3227E529-0C8D-9143-BF03-43F8C9D4641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418D41B-8039-9200-E0CD-BE709033CDC6}"/>
              </a:ext>
            </a:extLst>
          </p:cNvPr>
          <p:cNvSpPr>
            <a:spLocks noGrp="1"/>
          </p:cNvSpPr>
          <p:nvPr>
            <p:ph type="body" sz="quarter" idx="13"/>
          </p:nvPr>
        </p:nvSpPr>
        <p:spPr>
          <a:xfrm>
            <a:off x="468000" y="794499"/>
            <a:ext cx="7060264" cy="360000"/>
          </a:xfrm>
        </p:spPr>
        <p:txBody>
          <a:bodyPr/>
          <a:lstStyle/>
          <a:p>
            <a:r>
              <a:rPr lang="en-GB"/>
              <a:t>4a. PP.3 Demonstrated compliance with organisational practice when establishing the size, structure, and contents of an integrated plan.</a:t>
            </a:r>
          </a:p>
        </p:txBody>
      </p:sp>
      <p:sp>
        <p:nvSpPr>
          <p:cNvPr id="6" name="TextBox 5">
            <a:extLst>
              <a:ext uri="{FF2B5EF4-FFF2-40B4-BE49-F238E27FC236}">
                <a16:creationId xmlns:a16="http://schemas.microsoft.com/office/drawing/2014/main" id="{45A16A51-912A-0DEC-254A-817DC0432AB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029157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0CD40-680B-13B8-712A-520E4A343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11465-258B-FA1F-DD72-F76D83C705BF}"/>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E4656194-FD33-EEAD-2CDB-CD8C2C16919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02149168-60A6-DFBB-7D56-4F10920722B9}"/>
              </a:ext>
            </a:extLst>
          </p:cNvPr>
          <p:cNvSpPr>
            <a:spLocks noGrp="1"/>
          </p:cNvSpPr>
          <p:nvPr>
            <p:ph type="body" sz="quarter" idx="13"/>
          </p:nvPr>
        </p:nvSpPr>
        <p:spPr>
          <a:xfrm>
            <a:off x="468000" y="794499"/>
            <a:ext cx="7060264" cy="360000"/>
          </a:xfrm>
        </p:spPr>
        <p:txBody>
          <a:bodyPr/>
          <a:lstStyle/>
          <a:p>
            <a:r>
              <a:rPr lang="en-GB"/>
              <a:t>4a. PP.4 Included other relevant components, plans and documentation to support a comprehensive integrated plan, and ensured formal acceptance of it.</a:t>
            </a:r>
          </a:p>
        </p:txBody>
      </p:sp>
      <p:sp>
        <p:nvSpPr>
          <p:cNvPr id="6" name="TextBox 5">
            <a:extLst>
              <a:ext uri="{FF2B5EF4-FFF2-40B4-BE49-F238E27FC236}">
                <a16:creationId xmlns:a16="http://schemas.microsoft.com/office/drawing/2014/main" id="{D768EC39-AEFF-F5BA-FF72-520FF82F7C1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65988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CE08-1B42-27F5-F33D-5B8DAB211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8BC79-B0E0-EE5C-6A9C-8EBCCC25A439}"/>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481B1FDE-4D39-E6D9-A0BD-CD92A3EEA8D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D670EEF-4B4D-6880-9958-4B405AE15BC1}"/>
              </a:ext>
            </a:extLst>
          </p:cNvPr>
          <p:cNvSpPr>
            <a:spLocks noGrp="1"/>
          </p:cNvSpPr>
          <p:nvPr>
            <p:ph type="body" sz="quarter" idx="13"/>
          </p:nvPr>
        </p:nvSpPr>
        <p:spPr>
          <a:xfrm>
            <a:off x="468000" y="794499"/>
            <a:ext cx="7060264" cy="360000"/>
          </a:xfrm>
        </p:spPr>
        <p:txBody>
          <a:bodyPr/>
          <a:lstStyle/>
          <a:p>
            <a:r>
              <a:rPr lang="en-GB"/>
              <a:t>4a. PP.5 Completed formal sign off and acceptance of an integrated plan.</a:t>
            </a:r>
          </a:p>
        </p:txBody>
      </p:sp>
      <p:sp>
        <p:nvSpPr>
          <p:cNvPr id="6" name="TextBox 5">
            <a:extLst>
              <a:ext uri="{FF2B5EF4-FFF2-40B4-BE49-F238E27FC236}">
                <a16:creationId xmlns:a16="http://schemas.microsoft.com/office/drawing/2014/main" id="{56AAB187-5100-64BC-B2D3-ABCFED0BB59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353037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54B5-65BA-C7A6-953C-C22B4167C5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568D1-3702-9E89-F4D3-131EF50C9CC2}"/>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72506BAB-B28A-092A-42E2-4A81696AF9B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FE9B480-E98A-9BFF-3DCA-9A736D3F70C0}"/>
              </a:ext>
            </a:extLst>
          </p:cNvPr>
          <p:cNvSpPr>
            <a:spLocks noGrp="1"/>
          </p:cNvSpPr>
          <p:nvPr>
            <p:ph type="body" sz="quarter" idx="13"/>
          </p:nvPr>
        </p:nvSpPr>
        <p:spPr>
          <a:xfrm>
            <a:off x="468000" y="794499"/>
            <a:ext cx="7060264" cy="360000"/>
          </a:xfrm>
        </p:spPr>
        <p:txBody>
          <a:bodyPr/>
          <a:lstStyle/>
          <a:p>
            <a:r>
              <a:rPr lang="en-GB"/>
              <a:t>4a. PP.6 Continually monitored the progress of a project against the integrated plan. </a:t>
            </a:r>
          </a:p>
        </p:txBody>
      </p:sp>
      <p:sp>
        <p:nvSpPr>
          <p:cNvPr id="6" name="TextBox 5">
            <a:extLst>
              <a:ext uri="{FF2B5EF4-FFF2-40B4-BE49-F238E27FC236}">
                <a16:creationId xmlns:a16="http://schemas.microsoft.com/office/drawing/2014/main" id="{61F54867-1382-8200-288C-BDD3FDA09F0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273671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079C-2F58-4D42-526E-77042AD59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52DA3-7DAD-DDE1-11F6-499B0216A253}"/>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85EA72BD-94B3-93D7-72F0-B0DE341849B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1A21FC2-14E2-9858-DB72-4A29192A1BAA}"/>
              </a:ext>
            </a:extLst>
          </p:cNvPr>
          <p:cNvSpPr>
            <a:spLocks noGrp="1"/>
          </p:cNvSpPr>
          <p:nvPr>
            <p:ph type="body" sz="quarter" idx="13"/>
          </p:nvPr>
        </p:nvSpPr>
        <p:spPr>
          <a:xfrm>
            <a:off x="468000" y="794499"/>
            <a:ext cx="7060264" cy="360000"/>
          </a:xfrm>
        </p:spPr>
        <p:txBody>
          <a:bodyPr/>
          <a:lstStyle/>
          <a:p>
            <a:r>
              <a:rPr lang="en-GB"/>
              <a:t>4a. PP.7 Adjusted the integrated plan utilising a change control process.</a:t>
            </a:r>
          </a:p>
        </p:txBody>
      </p:sp>
      <p:sp>
        <p:nvSpPr>
          <p:cNvPr id="6" name="TextBox 5">
            <a:extLst>
              <a:ext uri="{FF2B5EF4-FFF2-40B4-BE49-F238E27FC236}">
                <a16:creationId xmlns:a16="http://schemas.microsoft.com/office/drawing/2014/main" id="{66C16994-78EF-C30C-66A9-D21DEE7FCCA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72670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24FD2-3F62-6B51-2661-AF132655F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638E7-FB1E-8C63-16BF-E7376F1DB4A2}"/>
              </a:ext>
            </a:extLst>
          </p:cNvPr>
          <p:cNvSpPr>
            <a:spLocks noGrp="1"/>
          </p:cNvSpPr>
          <p:nvPr>
            <p:ph type="title"/>
          </p:nvPr>
        </p:nvSpPr>
        <p:spPr/>
        <p:txBody>
          <a:bodyPr/>
          <a:lstStyle/>
          <a:p>
            <a:r>
              <a:rPr lang="en-GB"/>
              <a:t>4a. Integrated planning</a:t>
            </a:r>
          </a:p>
        </p:txBody>
      </p:sp>
      <p:sp>
        <p:nvSpPr>
          <p:cNvPr id="3" name="Content Placeholder 2">
            <a:extLst>
              <a:ext uri="{FF2B5EF4-FFF2-40B4-BE49-F238E27FC236}">
                <a16:creationId xmlns:a16="http://schemas.microsoft.com/office/drawing/2014/main" id="{BC1303B1-9566-8140-A6CF-8AEF696A588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EB46C23-7CDE-71A6-02C8-BA1364FA39D3}"/>
              </a:ext>
            </a:extLst>
          </p:cNvPr>
          <p:cNvSpPr>
            <a:spLocks noGrp="1"/>
          </p:cNvSpPr>
          <p:nvPr>
            <p:ph type="body" sz="quarter" idx="13"/>
          </p:nvPr>
        </p:nvSpPr>
        <p:spPr>
          <a:xfrm>
            <a:off x="468000" y="794499"/>
            <a:ext cx="7060264" cy="360000"/>
          </a:xfrm>
        </p:spPr>
        <p:txBody>
          <a:bodyPr/>
          <a:lstStyle/>
          <a:p>
            <a:r>
              <a:rPr lang="en-GB"/>
              <a:t>4a. PP.8 Applied configuration management to a plan once it had been formally accepted. </a:t>
            </a:r>
          </a:p>
        </p:txBody>
      </p:sp>
      <p:sp>
        <p:nvSpPr>
          <p:cNvPr id="6" name="TextBox 5">
            <a:extLst>
              <a:ext uri="{FF2B5EF4-FFF2-40B4-BE49-F238E27FC236}">
                <a16:creationId xmlns:a16="http://schemas.microsoft.com/office/drawing/2014/main" id="{D2B8C6A0-FA94-AFBD-9266-92746F64486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804723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7DDB-D40E-4BD0-9871-61BDBCC0A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D354B7-C427-CFA7-338F-0B1428765472}"/>
              </a:ext>
            </a:extLst>
          </p:cNvPr>
          <p:cNvSpPr>
            <a:spLocks noGrp="1"/>
          </p:cNvSpPr>
          <p:nvPr>
            <p:ph type="title"/>
          </p:nvPr>
        </p:nvSpPr>
        <p:spPr/>
        <p:txBody>
          <a:bodyPr/>
          <a:lstStyle/>
          <a:p>
            <a:r>
              <a:rPr lang="en-GB"/>
              <a:t>4b. Schedule management</a:t>
            </a:r>
          </a:p>
        </p:txBody>
      </p:sp>
      <p:sp>
        <p:nvSpPr>
          <p:cNvPr id="3" name="Footer Placeholder 2">
            <a:extLst>
              <a:ext uri="{FF2B5EF4-FFF2-40B4-BE49-F238E27FC236}">
                <a16:creationId xmlns:a16="http://schemas.microsoft.com/office/drawing/2014/main" id="{68F03701-69CE-B0D7-56E0-543EEC422CA4}"/>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F2A96942-BB6D-D6B0-8E9C-D428782DC8D7}"/>
              </a:ext>
            </a:extLst>
          </p:cNvPr>
          <p:cNvSpPr>
            <a:spLocks noGrp="1"/>
          </p:cNvSpPr>
          <p:nvPr>
            <p:ph type="sldNum" sz="quarter" idx="12"/>
          </p:nvPr>
        </p:nvSpPr>
        <p:spPr/>
        <p:txBody>
          <a:bodyPr/>
          <a:lstStyle/>
          <a:p>
            <a:fld id="{176DB428-E48B-433D-BBAF-AF8684C2FBFB}" type="slidenum">
              <a:rPr lang="en-GB" smtClean="0"/>
              <a:pPr/>
              <a:t>69</a:t>
            </a:fld>
            <a:endParaRPr lang="en-GB"/>
          </a:p>
        </p:txBody>
      </p:sp>
    </p:spTree>
    <p:extLst>
      <p:ext uri="{BB962C8B-B14F-4D97-AF65-F5344CB8AC3E}">
        <p14:creationId xmlns:p14="http://schemas.microsoft.com/office/powerpoint/2010/main" val="208636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6770-F76B-C244-658A-3FF46363287F}"/>
            </a:ext>
          </a:extLst>
        </p:cNvPr>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8408C161-0AF9-8C45-E81C-35DE92FD13C9}"/>
              </a:ext>
            </a:extLst>
          </p:cNvPr>
          <p:cNvCxnSpPr>
            <a:cxnSpLocks/>
          </p:cNvCxnSpPr>
          <p:nvPr/>
        </p:nvCxnSpPr>
        <p:spPr>
          <a:xfrm flipH="1">
            <a:off x="5648718" y="4611871"/>
            <a:ext cx="1359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5803BFC-0683-361A-7C01-FF55EC4489B8}"/>
              </a:ext>
            </a:extLst>
          </p:cNvPr>
          <p:cNvSpPr>
            <a:spLocks noGrp="1"/>
          </p:cNvSpPr>
          <p:nvPr>
            <p:ph type="body" sz="quarter" idx="13"/>
          </p:nvPr>
        </p:nvSpPr>
        <p:spPr>
          <a:xfrm>
            <a:off x="468000" y="1131343"/>
            <a:ext cx="9004474" cy="360000"/>
          </a:xfrm>
        </p:spPr>
        <p:txBody>
          <a:bodyPr/>
          <a:lstStyle/>
          <a:p>
            <a:r>
              <a:rPr lang="en-GB"/>
              <a:t>7. PP.1 Determined stakeholder interests, </a:t>
            </a:r>
            <a:r>
              <a:rPr lang="en-GB" b="1" u="sng"/>
              <a:t>and</a:t>
            </a:r>
            <a:r>
              <a:rPr lang="en-GB"/>
              <a:t> levels of influence for a project.</a:t>
            </a:r>
          </a:p>
        </p:txBody>
      </p:sp>
      <p:sp>
        <p:nvSpPr>
          <p:cNvPr id="6" name="TextBox 5">
            <a:extLst>
              <a:ext uri="{FF2B5EF4-FFF2-40B4-BE49-F238E27FC236}">
                <a16:creationId xmlns:a16="http://schemas.microsoft.com/office/drawing/2014/main" id="{500A6B60-7C8A-61D2-F73D-C6D0C9E7160F}"/>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 Example project</a:t>
            </a:r>
          </a:p>
          <a:p>
            <a:pPr algn="l"/>
            <a:r>
              <a:rPr lang="en-GB" sz="1400">
                <a:solidFill>
                  <a:schemeClr val="accent1"/>
                </a:solidFill>
              </a:rPr>
              <a:t>Role on project: Project manager</a:t>
            </a:r>
          </a:p>
        </p:txBody>
      </p:sp>
      <p:cxnSp>
        <p:nvCxnSpPr>
          <p:cNvPr id="15" name="Straight Arrow Connector 14">
            <a:extLst>
              <a:ext uri="{FF2B5EF4-FFF2-40B4-BE49-F238E27FC236}">
                <a16:creationId xmlns:a16="http://schemas.microsoft.com/office/drawing/2014/main" id="{9C75B10E-EFDE-0E53-DC01-9F1FE79DBE4D}"/>
              </a:ext>
            </a:extLst>
          </p:cNvPr>
          <p:cNvCxnSpPr>
            <a:cxnSpLocks/>
          </p:cNvCxnSpPr>
          <p:nvPr/>
        </p:nvCxnSpPr>
        <p:spPr>
          <a:xfrm flipH="1">
            <a:off x="5648718" y="1869749"/>
            <a:ext cx="12962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38C8B7-2562-3164-8D58-7A8C319BF92D}"/>
              </a:ext>
            </a:extLst>
          </p:cNvPr>
          <p:cNvCxnSpPr>
            <a:cxnSpLocks/>
          </p:cNvCxnSpPr>
          <p:nvPr/>
        </p:nvCxnSpPr>
        <p:spPr>
          <a:xfrm flipH="1">
            <a:off x="5585508" y="3243147"/>
            <a:ext cx="1359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08C5AF7B-497C-4C4E-55C1-184E75F06E4B}"/>
              </a:ext>
            </a:extLst>
          </p:cNvPr>
          <p:cNvSpPr>
            <a:spLocks noGrp="1"/>
          </p:cNvSpPr>
          <p:nvPr>
            <p:ph type="title"/>
          </p:nvPr>
        </p:nvSpPr>
        <p:spPr/>
        <p:txBody>
          <a:bodyPr/>
          <a:lstStyle/>
          <a:p>
            <a:r>
              <a:rPr lang="en-GB"/>
              <a:t>Example of a ‘poor’ slide (2)</a:t>
            </a:r>
          </a:p>
        </p:txBody>
      </p:sp>
      <p:pic>
        <p:nvPicPr>
          <p:cNvPr id="3" name="Picture 2">
            <a:extLst>
              <a:ext uri="{FF2B5EF4-FFF2-40B4-BE49-F238E27FC236}">
                <a16:creationId xmlns:a16="http://schemas.microsoft.com/office/drawing/2014/main" id="{7505FA1D-DB1E-012F-C87B-B7B77296D4D7}"/>
              </a:ext>
            </a:extLst>
          </p:cNvPr>
          <p:cNvPicPr>
            <a:picLocks noChangeAspect="1"/>
          </p:cNvPicPr>
          <p:nvPr/>
        </p:nvPicPr>
        <p:blipFill>
          <a:blip r:embed="rId2"/>
          <a:srcRect l="10055" r="12213"/>
          <a:stretch>
            <a:fillRect/>
          </a:stretch>
        </p:blipFill>
        <p:spPr>
          <a:xfrm>
            <a:off x="690113" y="1491343"/>
            <a:ext cx="4866883" cy="4174067"/>
          </a:xfrm>
          <a:prstGeom prst="rect">
            <a:avLst/>
          </a:prstGeom>
        </p:spPr>
      </p:pic>
      <p:sp>
        <p:nvSpPr>
          <p:cNvPr id="8" name="TextBox 7">
            <a:extLst>
              <a:ext uri="{FF2B5EF4-FFF2-40B4-BE49-F238E27FC236}">
                <a16:creationId xmlns:a16="http://schemas.microsoft.com/office/drawing/2014/main" id="{27C33197-7CD1-386D-C3DD-81AEEB125B77}"/>
              </a:ext>
            </a:extLst>
          </p:cNvPr>
          <p:cNvSpPr txBox="1"/>
          <p:nvPr/>
        </p:nvSpPr>
        <p:spPr>
          <a:xfrm>
            <a:off x="6096000" y="1625778"/>
            <a:ext cx="4456524" cy="494311"/>
          </a:xfrm>
          <a:prstGeom prst="rect">
            <a:avLst/>
          </a:prstGeom>
          <a:solidFill>
            <a:schemeClr val="accent4">
              <a:lumMod val="40000"/>
              <a:lumOff val="60000"/>
            </a:schemeClr>
          </a:solidFill>
        </p:spPr>
        <p:txBody>
          <a:bodyPr wrap="square" lIns="0" tIns="0" rIns="0" bIns="0" rtlCol="0" anchor="ctr">
            <a:normAutofit/>
          </a:bodyPr>
          <a:lstStyle/>
          <a:p>
            <a:pPr algn="ctr"/>
            <a:r>
              <a:rPr lang="en-GB" sz="1400">
                <a:solidFill>
                  <a:schemeClr val="accent1"/>
                </a:solidFill>
              </a:rPr>
              <a:t>No need to repeat the assessment criteria.</a:t>
            </a:r>
          </a:p>
        </p:txBody>
      </p:sp>
      <p:sp>
        <p:nvSpPr>
          <p:cNvPr id="9" name="TextBox 8">
            <a:extLst>
              <a:ext uri="{FF2B5EF4-FFF2-40B4-BE49-F238E27FC236}">
                <a16:creationId xmlns:a16="http://schemas.microsoft.com/office/drawing/2014/main" id="{282A7BAE-9C98-1F39-AA6E-329F51974AF0}"/>
              </a:ext>
            </a:extLst>
          </p:cNvPr>
          <p:cNvSpPr txBox="1"/>
          <p:nvPr/>
        </p:nvSpPr>
        <p:spPr>
          <a:xfrm>
            <a:off x="6096000" y="2995992"/>
            <a:ext cx="4456524" cy="494311"/>
          </a:xfrm>
          <a:prstGeom prst="rect">
            <a:avLst/>
          </a:prstGeom>
          <a:solidFill>
            <a:schemeClr val="accent4">
              <a:lumMod val="40000"/>
              <a:lumOff val="60000"/>
            </a:schemeClr>
          </a:solidFill>
        </p:spPr>
        <p:txBody>
          <a:bodyPr wrap="square" lIns="0" tIns="0" rIns="0" bIns="0" rtlCol="0" anchor="ctr">
            <a:normAutofit/>
          </a:bodyPr>
          <a:lstStyle/>
          <a:p>
            <a:pPr algn="ctr"/>
            <a:r>
              <a:rPr lang="en-GB" sz="1400">
                <a:solidFill>
                  <a:schemeClr val="accent1"/>
                </a:solidFill>
              </a:rPr>
              <a:t>Avoid using pictures or icons that are simply decorative.</a:t>
            </a:r>
          </a:p>
        </p:txBody>
      </p:sp>
      <p:sp>
        <p:nvSpPr>
          <p:cNvPr id="11" name="TextBox 10">
            <a:extLst>
              <a:ext uri="{FF2B5EF4-FFF2-40B4-BE49-F238E27FC236}">
                <a16:creationId xmlns:a16="http://schemas.microsoft.com/office/drawing/2014/main" id="{16876DC9-2332-C5B7-2E10-CDFF6514DFC3}"/>
              </a:ext>
            </a:extLst>
          </p:cNvPr>
          <p:cNvSpPr txBox="1"/>
          <p:nvPr/>
        </p:nvSpPr>
        <p:spPr>
          <a:xfrm>
            <a:off x="6188015" y="4226943"/>
            <a:ext cx="4364510" cy="1224948"/>
          </a:xfrm>
          <a:prstGeom prst="rect">
            <a:avLst/>
          </a:prstGeom>
          <a:solidFill>
            <a:schemeClr val="accent4">
              <a:lumMod val="40000"/>
              <a:lumOff val="60000"/>
            </a:schemeClr>
          </a:solidFill>
        </p:spPr>
        <p:txBody>
          <a:bodyPr wrap="square" lIns="0" tIns="0" rIns="0" bIns="0" rtlCol="0" anchor="ctr">
            <a:normAutofit/>
          </a:bodyPr>
          <a:lstStyle/>
          <a:p>
            <a:pPr algn="ctr"/>
            <a:r>
              <a:rPr lang="en-GB" sz="1400">
                <a:solidFill>
                  <a:schemeClr val="accent1"/>
                </a:solidFill>
              </a:rPr>
              <a:t>This has no information on how you used this grid or how you determined the interest and influence. Make sure that you include specific and relevant examples from your project.</a:t>
            </a:r>
          </a:p>
        </p:txBody>
      </p:sp>
    </p:spTree>
    <p:extLst>
      <p:ext uri="{BB962C8B-B14F-4D97-AF65-F5344CB8AC3E}">
        <p14:creationId xmlns:p14="http://schemas.microsoft.com/office/powerpoint/2010/main" val="29662594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762DF-9A71-EFD2-B924-7AE387505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3DC4F-4FCA-F188-506A-11E17E740310}"/>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E9D0D8FC-1BF1-B2BB-E5A6-1D7E1D50760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8444374-1E5A-F49A-04A7-378A026A571A}"/>
              </a:ext>
            </a:extLst>
          </p:cNvPr>
          <p:cNvSpPr>
            <a:spLocks noGrp="1"/>
          </p:cNvSpPr>
          <p:nvPr>
            <p:ph type="body" sz="quarter" idx="13"/>
          </p:nvPr>
        </p:nvSpPr>
        <p:spPr>
          <a:xfrm>
            <a:off x="468000" y="794499"/>
            <a:ext cx="7060264" cy="360000"/>
          </a:xfrm>
        </p:spPr>
        <p:txBody>
          <a:bodyPr/>
          <a:lstStyle/>
          <a:p>
            <a:r>
              <a:rPr lang="en-GB"/>
              <a:t>4b. PP.1 Defined tools </a:t>
            </a:r>
            <a:r>
              <a:rPr lang="en-GB" b="1" u="sng"/>
              <a:t>and</a:t>
            </a:r>
            <a:r>
              <a:rPr lang="en-GB"/>
              <a:t> techniques for creating </a:t>
            </a:r>
            <a:r>
              <a:rPr lang="en-GB" b="1" u="sng"/>
              <a:t>and</a:t>
            </a:r>
            <a:r>
              <a:rPr lang="en-GB"/>
              <a:t> updating a schedule. </a:t>
            </a:r>
          </a:p>
        </p:txBody>
      </p:sp>
      <p:sp>
        <p:nvSpPr>
          <p:cNvPr id="6" name="TextBox 5">
            <a:extLst>
              <a:ext uri="{FF2B5EF4-FFF2-40B4-BE49-F238E27FC236}">
                <a16:creationId xmlns:a16="http://schemas.microsoft.com/office/drawing/2014/main" id="{2F1923B3-44E6-2773-4074-BC9513A5D67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349896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AFEB-4E93-9106-704C-36EA939F8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5F6A9-EBFC-5B1D-9307-023E9C9D4517}"/>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61348747-58C6-E670-C3A1-02E3D19E04C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0254258-DF15-8F1B-6FB7-359A6E495E8B}"/>
              </a:ext>
            </a:extLst>
          </p:cNvPr>
          <p:cNvSpPr>
            <a:spLocks noGrp="1"/>
          </p:cNvSpPr>
          <p:nvPr>
            <p:ph type="body" sz="quarter" idx="13"/>
          </p:nvPr>
        </p:nvSpPr>
        <p:spPr>
          <a:xfrm>
            <a:off x="468000" y="794499"/>
            <a:ext cx="7060264" cy="360000"/>
          </a:xfrm>
        </p:spPr>
        <p:txBody>
          <a:bodyPr/>
          <a:lstStyle/>
          <a:p>
            <a:r>
              <a:rPr lang="en-GB"/>
              <a:t>4b. PP.2 Established units of measure to accurately define activities </a:t>
            </a:r>
            <a:r>
              <a:rPr lang="en-GB" b="1" u="sng"/>
              <a:t>and</a:t>
            </a:r>
            <a:r>
              <a:rPr lang="en-GB"/>
              <a:t> events to be completed during a project.</a:t>
            </a:r>
          </a:p>
        </p:txBody>
      </p:sp>
      <p:sp>
        <p:nvSpPr>
          <p:cNvPr id="6" name="TextBox 5">
            <a:extLst>
              <a:ext uri="{FF2B5EF4-FFF2-40B4-BE49-F238E27FC236}">
                <a16:creationId xmlns:a16="http://schemas.microsoft.com/office/drawing/2014/main" id="{3220E794-498D-046B-EAF1-B00745FFC0E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284372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B367-662F-78C3-EAE9-EA3DB1C0A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DC106-FCD9-6755-DA79-A7428563A0EC}"/>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F2D9E90D-F016-7836-6227-15F836506CD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3112E05-B12E-3B15-23C5-5F47645B6BF0}"/>
              </a:ext>
            </a:extLst>
          </p:cNvPr>
          <p:cNvSpPr>
            <a:spLocks noGrp="1"/>
          </p:cNvSpPr>
          <p:nvPr>
            <p:ph type="body" sz="quarter" idx="13"/>
          </p:nvPr>
        </p:nvSpPr>
        <p:spPr>
          <a:xfrm>
            <a:off x="468000" y="794499"/>
            <a:ext cx="7060264" cy="360000"/>
          </a:xfrm>
        </p:spPr>
        <p:txBody>
          <a:bodyPr/>
          <a:lstStyle/>
          <a:p>
            <a:r>
              <a:rPr lang="en-GB"/>
              <a:t>4b. PP.3 Developed duration estimates </a:t>
            </a:r>
            <a:r>
              <a:rPr lang="en-GB" b="1" u="sng"/>
              <a:t>and</a:t>
            </a:r>
            <a:r>
              <a:rPr lang="en-GB"/>
              <a:t> critical dates for each activity and event.</a:t>
            </a:r>
          </a:p>
        </p:txBody>
      </p:sp>
      <p:sp>
        <p:nvSpPr>
          <p:cNvPr id="6" name="TextBox 5">
            <a:extLst>
              <a:ext uri="{FF2B5EF4-FFF2-40B4-BE49-F238E27FC236}">
                <a16:creationId xmlns:a16="http://schemas.microsoft.com/office/drawing/2014/main" id="{E1723F5C-BDD1-CDBC-0EA8-B863AAB580C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0995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1072-A0DC-6E39-5792-231AC121F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28260-582E-74D4-86EB-C4918F5E101B}"/>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66EF0C76-F7A3-CB2B-CA0E-799D5D9074D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B6D5395-4361-34F8-C848-D4D9BB96E90A}"/>
              </a:ext>
            </a:extLst>
          </p:cNvPr>
          <p:cNvSpPr>
            <a:spLocks noGrp="1"/>
          </p:cNvSpPr>
          <p:nvPr>
            <p:ph type="body" sz="quarter" idx="13"/>
          </p:nvPr>
        </p:nvSpPr>
        <p:spPr>
          <a:xfrm>
            <a:off x="468000" y="794499"/>
            <a:ext cx="7060264" cy="360000"/>
          </a:xfrm>
        </p:spPr>
        <p:txBody>
          <a:bodyPr/>
          <a:lstStyle/>
          <a:p>
            <a:r>
              <a:rPr lang="en-GB"/>
              <a:t>4b. PP.4 Determined relationships </a:t>
            </a:r>
            <a:r>
              <a:rPr lang="en-GB" b="1" u="sng"/>
              <a:t>and</a:t>
            </a:r>
            <a:r>
              <a:rPr lang="en-GB"/>
              <a:t> dependencies between activities and events, when constructing a schedule.</a:t>
            </a:r>
          </a:p>
        </p:txBody>
      </p:sp>
      <p:sp>
        <p:nvSpPr>
          <p:cNvPr id="6" name="TextBox 5">
            <a:extLst>
              <a:ext uri="{FF2B5EF4-FFF2-40B4-BE49-F238E27FC236}">
                <a16:creationId xmlns:a16="http://schemas.microsoft.com/office/drawing/2014/main" id="{3356671A-FE0D-CB13-1668-0E8F5446BE6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73607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C0F42-88FE-5C23-6E32-07F8E8316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9059C-FD6E-F748-529C-B242EB5FCEAC}"/>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58CBA496-3249-83A6-ECB0-33ED8D3F903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B646B04-CA56-8789-E58F-E8B0D6B615C1}"/>
              </a:ext>
            </a:extLst>
          </p:cNvPr>
          <p:cNvSpPr>
            <a:spLocks noGrp="1"/>
          </p:cNvSpPr>
          <p:nvPr>
            <p:ph type="body" sz="quarter" idx="13"/>
          </p:nvPr>
        </p:nvSpPr>
        <p:spPr>
          <a:xfrm>
            <a:off x="468000" y="794499"/>
            <a:ext cx="7060264" cy="360000"/>
          </a:xfrm>
        </p:spPr>
        <p:txBody>
          <a:bodyPr/>
          <a:lstStyle/>
          <a:p>
            <a:r>
              <a:rPr lang="en-GB"/>
              <a:t>4b. PP.5 Documented a schedule of phases, milestones, </a:t>
            </a:r>
            <a:r>
              <a:rPr lang="en-GB" b="1" u="sng"/>
              <a:t>and</a:t>
            </a:r>
            <a:r>
              <a:rPr lang="en-GB"/>
              <a:t> reviews to support project monitoring and progress reporting.</a:t>
            </a:r>
          </a:p>
        </p:txBody>
      </p:sp>
      <p:sp>
        <p:nvSpPr>
          <p:cNvPr id="6" name="TextBox 5">
            <a:extLst>
              <a:ext uri="{FF2B5EF4-FFF2-40B4-BE49-F238E27FC236}">
                <a16:creationId xmlns:a16="http://schemas.microsoft.com/office/drawing/2014/main" id="{27CF7A44-4125-A238-BFA7-DE2E23396A89}"/>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895973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245A9-D2D5-CCC5-D644-9EFF1BB3F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3E674-2C43-EE03-D1F2-8135B0B12A5A}"/>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EB828222-A483-B741-7A37-DDB0F32D074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2D5C94C-FCA4-46EB-7412-7335EF0AB66D}"/>
              </a:ext>
            </a:extLst>
          </p:cNvPr>
          <p:cNvSpPr>
            <a:spLocks noGrp="1"/>
          </p:cNvSpPr>
          <p:nvPr>
            <p:ph type="body" sz="quarter" idx="13"/>
          </p:nvPr>
        </p:nvSpPr>
        <p:spPr>
          <a:xfrm>
            <a:off x="468000" y="794499"/>
            <a:ext cx="7060264" cy="360000"/>
          </a:xfrm>
        </p:spPr>
        <p:txBody>
          <a:bodyPr/>
          <a:lstStyle/>
          <a:p>
            <a:r>
              <a:rPr lang="en-GB"/>
              <a:t>4b. PP.6 Agreed a schedule baseline, exceptions, and tolerance thresholds. </a:t>
            </a:r>
          </a:p>
        </p:txBody>
      </p:sp>
      <p:sp>
        <p:nvSpPr>
          <p:cNvPr id="6" name="TextBox 5">
            <a:extLst>
              <a:ext uri="{FF2B5EF4-FFF2-40B4-BE49-F238E27FC236}">
                <a16:creationId xmlns:a16="http://schemas.microsoft.com/office/drawing/2014/main" id="{D54B091F-6EDD-F348-8360-CD144734D92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676341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7D71B-A659-5C77-4333-149D95D79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34218-DD05-24A8-928E-EBD360C5F619}"/>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ED2F1E3B-B5DC-DDA0-74A8-E0AB8D4D63BC}"/>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5A48709-1A02-5924-4F48-1D12349D8A75}"/>
              </a:ext>
            </a:extLst>
          </p:cNvPr>
          <p:cNvSpPr>
            <a:spLocks noGrp="1"/>
          </p:cNvSpPr>
          <p:nvPr>
            <p:ph type="body" sz="quarter" idx="13"/>
          </p:nvPr>
        </p:nvSpPr>
        <p:spPr>
          <a:xfrm>
            <a:off x="468000" y="794499"/>
            <a:ext cx="7060264" cy="360000"/>
          </a:xfrm>
        </p:spPr>
        <p:txBody>
          <a:bodyPr/>
          <a:lstStyle/>
          <a:p>
            <a:r>
              <a:rPr lang="en-GB"/>
              <a:t>4b. PP.7 Communicated regular schedule updates to internal or external stakeholders.</a:t>
            </a:r>
          </a:p>
        </p:txBody>
      </p:sp>
      <p:sp>
        <p:nvSpPr>
          <p:cNvPr id="6" name="TextBox 5">
            <a:extLst>
              <a:ext uri="{FF2B5EF4-FFF2-40B4-BE49-F238E27FC236}">
                <a16:creationId xmlns:a16="http://schemas.microsoft.com/office/drawing/2014/main" id="{FB5B9782-1172-4777-AF6F-9A302892B2B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506339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EC8B6-1001-2819-6921-836BDEBF5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8AB07-798F-10A6-20C0-535B932D9825}"/>
              </a:ext>
            </a:extLst>
          </p:cNvPr>
          <p:cNvSpPr>
            <a:spLocks noGrp="1"/>
          </p:cNvSpPr>
          <p:nvPr>
            <p:ph type="title"/>
          </p:nvPr>
        </p:nvSpPr>
        <p:spPr/>
        <p:txBody>
          <a:bodyPr/>
          <a:lstStyle/>
          <a:p>
            <a:r>
              <a:rPr lang="en-GB"/>
              <a:t>4b. Schedule management</a:t>
            </a:r>
          </a:p>
        </p:txBody>
      </p:sp>
      <p:sp>
        <p:nvSpPr>
          <p:cNvPr id="3" name="Content Placeholder 2">
            <a:extLst>
              <a:ext uri="{FF2B5EF4-FFF2-40B4-BE49-F238E27FC236}">
                <a16:creationId xmlns:a16="http://schemas.microsoft.com/office/drawing/2014/main" id="{E0D3CAA3-8873-3609-A31E-7F08DDE2E13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6DA3B98-8380-DC69-71F4-994B2499967F}"/>
              </a:ext>
            </a:extLst>
          </p:cNvPr>
          <p:cNvSpPr>
            <a:spLocks noGrp="1"/>
          </p:cNvSpPr>
          <p:nvPr>
            <p:ph type="body" sz="quarter" idx="13"/>
          </p:nvPr>
        </p:nvSpPr>
        <p:spPr>
          <a:xfrm>
            <a:off x="468000" y="794499"/>
            <a:ext cx="7060264" cy="360000"/>
          </a:xfrm>
        </p:spPr>
        <p:txBody>
          <a:bodyPr/>
          <a:lstStyle/>
          <a:p>
            <a:r>
              <a:rPr lang="en-GB"/>
              <a:t>4b. PP.8 Refined a schedule of activities based on effective monitoring, implementing the change control process when required.</a:t>
            </a:r>
          </a:p>
        </p:txBody>
      </p:sp>
      <p:sp>
        <p:nvSpPr>
          <p:cNvPr id="6" name="TextBox 5">
            <a:extLst>
              <a:ext uri="{FF2B5EF4-FFF2-40B4-BE49-F238E27FC236}">
                <a16:creationId xmlns:a16="http://schemas.microsoft.com/office/drawing/2014/main" id="{CA832723-C951-3F05-2A67-2B9CD241060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48340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9B05-72B1-48F4-0ED2-AA5D01602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38EBF-0001-E5C8-9170-89802E6A0999}"/>
              </a:ext>
            </a:extLst>
          </p:cNvPr>
          <p:cNvSpPr>
            <a:spLocks noGrp="1"/>
          </p:cNvSpPr>
          <p:nvPr>
            <p:ph type="title"/>
          </p:nvPr>
        </p:nvSpPr>
        <p:spPr/>
        <p:txBody>
          <a:bodyPr/>
          <a:lstStyle/>
          <a:p>
            <a:r>
              <a:rPr lang="en-GB"/>
              <a:t>5a. Leadership</a:t>
            </a:r>
          </a:p>
        </p:txBody>
      </p:sp>
      <p:sp>
        <p:nvSpPr>
          <p:cNvPr id="3" name="Footer Placeholder 2">
            <a:extLst>
              <a:ext uri="{FF2B5EF4-FFF2-40B4-BE49-F238E27FC236}">
                <a16:creationId xmlns:a16="http://schemas.microsoft.com/office/drawing/2014/main" id="{854FDDD5-53A2-619C-1B25-E14A7A4F3351}"/>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2EA16022-BD7D-E66B-DF99-7DAA80BC303E}"/>
              </a:ext>
            </a:extLst>
          </p:cNvPr>
          <p:cNvSpPr>
            <a:spLocks noGrp="1"/>
          </p:cNvSpPr>
          <p:nvPr>
            <p:ph type="sldNum" sz="quarter" idx="12"/>
          </p:nvPr>
        </p:nvSpPr>
        <p:spPr/>
        <p:txBody>
          <a:bodyPr/>
          <a:lstStyle/>
          <a:p>
            <a:fld id="{176DB428-E48B-433D-BBAF-AF8684C2FBFB}" type="slidenum">
              <a:rPr lang="en-GB" smtClean="0"/>
              <a:pPr/>
              <a:t>78</a:t>
            </a:fld>
            <a:endParaRPr lang="en-GB"/>
          </a:p>
        </p:txBody>
      </p:sp>
    </p:spTree>
    <p:extLst>
      <p:ext uri="{BB962C8B-B14F-4D97-AF65-F5344CB8AC3E}">
        <p14:creationId xmlns:p14="http://schemas.microsoft.com/office/powerpoint/2010/main" val="14377961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3C09-742E-657B-14D8-BFF4F8EF8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9A3BCA-C097-59B2-2138-5102BFF33D9B}"/>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1C9756C5-BAB1-CB0B-E07F-996D5C4C42E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3AF1E5D3-5E8B-1309-94D8-8E7CAAB8DB53}"/>
              </a:ext>
            </a:extLst>
          </p:cNvPr>
          <p:cNvSpPr>
            <a:spLocks noGrp="1"/>
          </p:cNvSpPr>
          <p:nvPr>
            <p:ph type="body" sz="quarter" idx="13"/>
          </p:nvPr>
        </p:nvSpPr>
        <p:spPr>
          <a:xfrm>
            <a:off x="468000" y="794499"/>
            <a:ext cx="7060264" cy="360000"/>
          </a:xfrm>
        </p:spPr>
        <p:txBody>
          <a:bodyPr/>
          <a:lstStyle/>
          <a:p>
            <a:r>
              <a:rPr lang="en-GB"/>
              <a:t>5a. PP.1 Maintained a team’s understanding of, and commitment to the vision, values, and objectives of a project. </a:t>
            </a:r>
          </a:p>
        </p:txBody>
      </p:sp>
      <p:sp>
        <p:nvSpPr>
          <p:cNvPr id="6" name="TextBox 5">
            <a:extLst>
              <a:ext uri="{FF2B5EF4-FFF2-40B4-BE49-F238E27FC236}">
                <a16:creationId xmlns:a16="http://schemas.microsoft.com/office/drawing/2014/main" id="{ADA72AA1-5884-EE32-53F7-AE20D4D2F8D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2009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01A8-0812-FD85-8097-EE622419F016}"/>
              </a:ext>
            </a:extLst>
          </p:cNvPr>
          <p:cNvSpPr>
            <a:spLocks noGrp="1"/>
          </p:cNvSpPr>
          <p:nvPr>
            <p:ph type="title"/>
          </p:nvPr>
        </p:nvSpPr>
        <p:spPr/>
        <p:txBody>
          <a:bodyPr/>
          <a:lstStyle/>
          <a:p>
            <a:r>
              <a:rPr lang="en-GB"/>
              <a:t>Authenticity statement </a:t>
            </a:r>
          </a:p>
        </p:txBody>
      </p:sp>
      <p:sp>
        <p:nvSpPr>
          <p:cNvPr id="3" name="Content Placeholder 2">
            <a:extLst>
              <a:ext uri="{FF2B5EF4-FFF2-40B4-BE49-F238E27FC236}">
                <a16:creationId xmlns:a16="http://schemas.microsoft.com/office/drawing/2014/main" id="{C9F18CC2-53C9-A553-8AA8-94C54271A5A0}"/>
              </a:ext>
            </a:extLst>
          </p:cNvPr>
          <p:cNvSpPr>
            <a:spLocks noGrp="1"/>
          </p:cNvSpPr>
          <p:nvPr>
            <p:ph idx="1"/>
          </p:nvPr>
        </p:nvSpPr>
        <p:spPr/>
        <p:txBody>
          <a:bodyPr/>
          <a:lstStyle/>
          <a:p>
            <a:r>
              <a:rPr lang="en-GB"/>
              <a:t>This slide deck </a:t>
            </a:r>
            <a:r>
              <a:rPr lang="en-GB">
                <a:highlight>
                  <a:srgbClr val="FFFF00"/>
                </a:highlight>
              </a:rPr>
              <a:t>was / was not </a:t>
            </a:r>
            <a:r>
              <a:rPr lang="en-GB"/>
              <a:t>supported by the use of AI in the following ways. Please describe the tool used and the nature of its contribution to your work:</a:t>
            </a:r>
          </a:p>
          <a:p>
            <a:endParaRPr lang="en-GB"/>
          </a:p>
          <a:p>
            <a:pPr marL="285750" indent="-285750">
              <a:buFont typeface="Arial" panose="020B0604020202020204" pitchFamily="34" charset="0"/>
              <a:buChar char="•"/>
            </a:pPr>
            <a:r>
              <a:rPr lang="en-GB" b="0"/>
              <a:t>…</a:t>
            </a:r>
          </a:p>
          <a:p>
            <a:pPr marL="285750" indent="-285750">
              <a:buFont typeface="Arial" panose="020B0604020202020204" pitchFamily="34" charset="0"/>
              <a:buChar char="•"/>
            </a:pPr>
            <a:r>
              <a:rPr lang="en-GB" b="0"/>
              <a:t>…</a:t>
            </a:r>
          </a:p>
          <a:p>
            <a:pPr marL="285750" indent="-285750">
              <a:buFont typeface="Arial" panose="020B0604020202020204" pitchFamily="34" charset="0"/>
              <a:buChar char="•"/>
            </a:pPr>
            <a:r>
              <a:rPr lang="en-GB" b="0"/>
              <a:t>…</a:t>
            </a:r>
          </a:p>
          <a:p>
            <a:pPr marL="285750" indent="-285750">
              <a:buFont typeface="Arial" panose="020B0604020202020204" pitchFamily="34" charset="0"/>
              <a:buChar char="•"/>
            </a:pPr>
            <a:r>
              <a:rPr lang="en-GB" b="0"/>
              <a:t>…</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1956057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1FDB3-DDE6-885B-3D46-1778BFB35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64579-6DD3-6837-8C0B-2061450DE547}"/>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9D168CD4-59EE-CFE8-77A0-A0F03D9106A0}"/>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E9BC5EA-AF90-4528-9FA3-9568C8A60889}"/>
              </a:ext>
            </a:extLst>
          </p:cNvPr>
          <p:cNvSpPr>
            <a:spLocks noGrp="1"/>
          </p:cNvSpPr>
          <p:nvPr>
            <p:ph type="body" sz="quarter" idx="13"/>
          </p:nvPr>
        </p:nvSpPr>
        <p:spPr>
          <a:xfrm>
            <a:off x="468000" y="794499"/>
            <a:ext cx="7060264" cy="360000"/>
          </a:xfrm>
        </p:spPr>
        <p:txBody>
          <a:bodyPr/>
          <a:lstStyle/>
          <a:p>
            <a:r>
              <a:rPr lang="en-GB"/>
              <a:t>5a. PP.2 Selected an appropriate leadership style based on the situation and/or context.</a:t>
            </a:r>
          </a:p>
        </p:txBody>
      </p:sp>
      <p:sp>
        <p:nvSpPr>
          <p:cNvPr id="6" name="TextBox 5">
            <a:extLst>
              <a:ext uri="{FF2B5EF4-FFF2-40B4-BE49-F238E27FC236}">
                <a16:creationId xmlns:a16="http://schemas.microsoft.com/office/drawing/2014/main" id="{A99B8B21-C6D5-55B3-C318-C4D29998A63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076247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3F81-23B6-525A-5755-386482ED5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E3FC8-D7A4-7FEE-E063-D095B3D3E01F}"/>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8233B94C-BB10-11B8-2080-1BEF0305B018}"/>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966EC8B-3837-F322-8BED-E47B51CFD102}"/>
              </a:ext>
            </a:extLst>
          </p:cNvPr>
          <p:cNvSpPr>
            <a:spLocks noGrp="1"/>
          </p:cNvSpPr>
          <p:nvPr>
            <p:ph type="body" sz="quarter" idx="13"/>
          </p:nvPr>
        </p:nvSpPr>
        <p:spPr>
          <a:xfrm>
            <a:off x="468000" y="794499"/>
            <a:ext cx="7060264" cy="360000"/>
          </a:xfrm>
        </p:spPr>
        <p:txBody>
          <a:bodyPr/>
          <a:lstStyle/>
          <a:p>
            <a:r>
              <a:rPr lang="en-GB"/>
              <a:t>5a. PP.3 Collaborated with others to maintain the momentum of a project.</a:t>
            </a:r>
          </a:p>
        </p:txBody>
      </p:sp>
      <p:sp>
        <p:nvSpPr>
          <p:cNvPr id="6" name="TextBox 5">
            <a:extLst>
              <a:ext uri="{FF2B5EF4-FFF2-40B4-BE49-F238E27FC236}">
                <a16:creationId xmlns:a16="http://schemas.microsoft.com/office/drawing/2014/main" id="{795F8656-19E7-F465-ECA2-75A33B5B184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8450799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80B06-916C-DBC0-803A-D41AC821F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12D14-0E41-0B25-F761-5F942EB47CEF}"/>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4BF62300-BAB1-6257-932D-B600AB37FE0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1D17FA7-5D27-AD4E-B1A2-B70A8E45677B}"/>
              </a:ext>
            </a:extLst>
          </p:cNvPr>
          <p:cNvSpPr>
            <a:spLocks noGrp="1"/>
          </p:cNvSpPr>
          <p:nvPr>
            <p:ph type="body" sz="quarter" idx="13"/>
          </p:nvPr>
        </p:nvSpPr>
        <p:spPr>
          <a:xfrm>
            <a:off x="468000" y="794499"/>
            <a:ext cx="7060264" cy="360000"/>
          </a:xfrm>
        </p:spPr>
        <p:txBody>
          <a:bodyPr/>
          <a:lstStyle/>
          <a:p>
            <a:r>
              <a:rPr lang="en-GB"/>
              <a:t>5a. PP.4 Encouraged others to adopt behaviours which built trust, confidence, </a:t>
            </a:r>
            <a:r>
              <a:rPr lang="en-GB" b="1" u="sng"/>
              <a:t>and</a:t>
            </a:r>
            <a:r>
              <a:rPr lang="en-GB"/>
              <a:t> collaboration either within or between teams.</a:t>
            </a:r>
          </a:p>
        </p:txBody>
      </p:sp>
      <p:sp>
        <p:nvSpPr>
          <p:cNvPr id="6" name="TextBox 5">
            <a:extLst>
              <a:ext uri="{FF2B5EF4-FFF2-40B4-BE49-F238E27FC236}">
                <a16:creationId xmlns:a16="http://schemas.microsoft.com/office/drawing/2014/main" id="{AF825886-23BB-1508-B2CA-3178404050F1}"/>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6122760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89B1-9504-742D-7601-BED65439F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64AE8-5A84-2DAC-4E8A-48278BDE9430}"/>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BBE3973C-3DC6-AB54-9371-BF696EBA0585}"/>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DBA2E1BD-39F0-1A0F-E6B1-A7973CC7639D}"/>
              </a:ext>
            </a:extLst>
          </p:cNvPr>
          <p:cNvSpPr>
            <a:spLocks noGrp="1"/>
          </p:cNvSpPr>
          <p:nvPr>
            <p:ph type="body" sz="quarter" idx="13"/>
          </p:nvPr>
        </p:nvSpPr>
        <p:spPr>
          <a:xfrm>
            <a:off x="468000" y="794499"/>
            <a:ext cx="7060264" cy="360000"/>
          </a:xfrm>
        </p:spPr>
        <p:txBody>
          <a:bodyPr/>
          <a:lstStyle/>
          <a:p>
            <a:r>
              <a:rPr lang="en-GB"/>
              <a:t>5a. PP.5 Established environments which presented opportunities for empowered and autonomous working.</a:t>
            </a:r>
          </a:p>
        </p:txBody>
      </p:sp>
      <p:sp>
        <p:nvSpPr>
          <p:cNvPr id="6" name="TextBox 5">
            <a:extLst>
              <a:ext uri="{FF2B5EF4-FFF2-40B4-BE49-F238E27FC236}">
                <a16:creationId xmlns:a16="http://schemas.microsoft.com/office/drawing/2014/main" id="{A2B4288C-44E5-F5BE-A05A-397EF8E2BE8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2065802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856F-EE78-1586-199F-937416DB1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0B47D-4831-DB34-A9DA-AB8AA953CD91}"/>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8F2EC63F-C750-8730-A983-033B60F6FAD1}"/>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88BB4E5-31A6-205F-D4E6-089E08EC7D17}"/>
              </a:ext>
            </a:extLst>
          </p:cNvPr>
          <p:cNvSpPr>
            <a:spLocks noGrp="1"/>
          </p:cNvSpPr>
          <p:nvPr>
            <p:ph type="body" sz="quarter" idx="13"/>
          </p:nvPr>
        </p:nvSpPr>
        <p:spPr>
          <a:xfrm>
            <a:off x="468000" y="794499"/>
            <a:ext cx="7060264" cy="360000"/>
          </a:xfrm>
        </p:spPr>
        <p:txBody>
          <a:bodyPr/>
          <a:lstStyle/>
          <a:p>
            <a:r>
              <a:rPr lang="en-GB"/>
              <a:t>5a. PP.6 Established leadership approaches to work with remote teams, colleagues and stakeholders. </a:t>
            </a:r>
          </a:p>
        </p:txBody>
      </p:sp>
      <p:sp>
        <p:nvSpPr>
          <p:cNvPr id="6" name="TextBox 5">
            <a:extLst>
              <a:ext uri="{FF2B5EF4-FFF2-40B4-BE49-F238E27FC236}">
                <a16:creationId xmlns:a16="http://schemas.microsoft.com/office/drawing/2014/main" id="{2ED1915B-0949-F877-270C-68673547F397}"/>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455921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CEEB4-55AA-DE4F-F414-A0720A78C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53D76-FB9F-AFAF-0E3B-B0445EA67960}"/>
              </a:ext>
            </a:extLst>
          </p:cNvPr>
          <p:cNvSpPr>
            <a:spLocks noGrp="1"/>
          </p:cNvSpPr>
          <p:nvPr>
            <p:ph type="title"/>
          </p:nvPr>
        </p:nvSpPr>
        <p:spPr/>
        <p:txBody>
          <a:bodyPr/>
          <a:lstStyle/>
          <a:p>
            <a:r>
              <a:rPr lang="en-GB"/>
              <a:t>5a. Leadership</a:t>
            </a:r>
          </a:p>
        </p:txBody>
      </p:sp>
      <p:sp>
        <p:nvSpPr>
          <p:cNvPr id="3" name="Content Placeholder 2">
            <a:extLst>
              <a:ext uri="{FF2B5EF4-FFF2-40B4-BE49-F238E27FC236}">
                <a16:creationId xmlns:a16="http://schemas.microsoft.com/office/drawing/2014/main" id="{FA71DAA5-8420-D0A4-2361-D695E6CF6AB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15928CD-BCA6-3340-CD0D-921D7FC5C540}"/>
              </a:ext>
            </a:extLst>
          </p:cNvPr>
          <p:cNvSpPr>
            <a:spLocks noGrp="1"/>
          </p:cNvSpPr>
          <p:nvPr>
            <p:ph type="body" sz="quarter" idx="13"/>
          </p:nvPr>
        </p:nvSpPr>
        <p:spPr>
          <a:xfrm>
            <a:off x="468000" y="794499"/>
            <a:ext cx="7060264" cy="360000"/>
          </a:xfrm>
        </p:spPr>
        <p:txBody>
          <a:bodyPr/>
          <a:lstStyle/>
          <a:p>
            <a:r>
              <a:rPr lang="en-GB"/>
              <a:t>5a. PP.7 Identified </a:t>
            </a:r>
            <a:r>
              <a:rPr lang="en-GB" b="1" u="sng"/>
              <a:t>and</a:t>
            </a:r>
            <a:r>
              <a:rPr lang="en-GB"/>
              <a:t> addressed difficulties and challenges through facilitating open discussions in a timely manner.</a:t>
            </a:r>
          </a:p>
        </p:txBody>
      </p:sp>
      <p:sp>
        <p:nvSpPr>
          <p:cNvPr id="6" name="TextBox 5">
            <a:extLst>
              <a:ext uri="{FF2B5EF4-FFF2-40B4-BE49-F238E27FC236}">
                <a16:creationId xmlns:a16="http://schemas.microsoft.com/office/drawing/2014/main" id="{90100990-64C7-74C5-BEE9-32FF0942258E}"/>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675988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207E0-73F8-84C0-AF7E-1E8150974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16540-C027-6606-73DE-2747173A6DB5}"/>
              </a:ext>
            </a:extLst>
          </p:cNvPr>
          <p:cNvSpPr>
            <a:spLocks noGrp="1"/>
          </p:cNvSpPr>
          <p:nvPr>
            <p:ph type="title"/>
          </p:nvPr>
        </p:nvSpPr>
        <p:spPr/>
        <p:txBody>
          <a:bodyPr/>
          <a:lstStyle/>
          <a:p>
            <a:r>
              <a:rPr lang="en-GB"/>
              <a:t>5b. Team management</a:t>
            </a:r>
          </a:p>
        </p:txBody>
      </p:sp>
      <p:sp>
        <p:nvSpPr>
          <p:cNvPr id="3" name="Footer Placeholder 2">
            <a:extLst>
              <a:ext uri="{FF2B5EF4-FFF2-40B4-BE49-F238E27FC236}">
                <a16:creationId xmlns:a16="http://schemas.microsoft.com/office/drawing/2014/main" id="{02C21C5B-2C58-AAA3-D033-FCF4D6FEB5E6}"/>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89DCCFA8-BD49-1AEF-D068-2170187088DB}"/>
              </a:ext>
            </a:extLst>
          </p:cNvPr>
          <p:cNvSpPr>
            <a:spLocks noGrp="1"/>
          </p:cNvSpPr>
          <p:nvPr>
            <p:ph type="sldNum" sz="quarter" idx="12"/>
          </p:nvPr>
        </p:nvSpPr>
        <p:spPr/>
        <p:txBody>
          <a:bodyPr/>
          <a:lstStyle/>
          <a:p>
            <a:fld id="{176DB428-E48B-433D-BBAF-AF8684C2FBFB}" type="slidenum">
              <a:rPr lang="en-GB" smtClean="0"/>
              <a:pPr/>
              <a:t>86</a:t>
            </a:fld>
            <a:endParaRPr lang="en-GB"/>
          </a:p>
        </p:txBody>
      </p:sp>
    </p:spTree>
    <p:extLst>
      <p:ext uri="{BB962C8B-B14F-4D97-AF65-F5344CB8AC3E}">
        <p14:creationId xmlns:p14="http://schemas.microsoft.com/office/powerpoint/2010/main" val="9632183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196FB-9550-9AD5-14A7-7A12D5A68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1948D-5995-894B-0129-C97ED895E170}"/>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8EE27675-95EA-2A33-C932-5BC33964110E}"/>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8491CA9-9A6F-8B46-5D6F-3BE6DD38850C}"/>
              </a:ext>
            </a:extLst>
          </p:cNvPr>
          <p:cNvSpPr>
            <a:spLocks noGrp="1"/>
          </p:cNvSpPr>
          <p:nvPr>
            <p:ph type="body" sz="quarter" idx="13"/>
          </p:nvPr>
        </p:nvSpPr>
        <p:spPr>
          <a:xfrm>
            <a:off x="468000" y="794499"/>
            <a:ext cx="7060264" cy="360000"/>
          </a:xfrm>
        </p:spPr>
        <p:txBody>
          <a:bodyPr/>
          <a:lstStyle/>
          <a:p>
            <a:r>
              <a:rPr lang="en-GB"/>
              <a:t>5b. PP.1 Agreed team objectives </a:t>
            </a:r>
            <a:r>
              <a:rPr lang="en-GB" b="1" u="sng"/>
              <a:t>and</a:t>
            </a:r>
            <a:r>
              <a:rPr lang="en-GB"/>
              <a:t> ways of working to achieve the vision and goals of a project.</a:t>
            </a:r>
          </a:p>
        </p:txBody>
      </p:sp>
      <p:sp>
        <p:nvSpPr>
          <p:cNvPr id="6" name="TextBox 5">
            <a:extLst>
              <a:ext uri="{FF2B5EF4-FFF2-40B4-BE49-F238E27FC236}">
                <a16:creationId xmlns:a16="http://schemas.microsoft.com/office/drawing/2014/main" id="{3E4CDFF9-8FD1-9636-A102-6F65F2E4F19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7084060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25AE7-A45F-A418-5FFC-16AF94858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58B52-F47F-64C4-6CF6-4165A75585EF}"/>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5C28F8A9-9099-61CC-8D1B-560F4A820EB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CBDA7C5-060C-56F9-64C4-4DF38073C94C}"/>
              </a:ext>
            </a:extLst>
          </p:cNvPr>
          <p:cNvSpPr>
            <a:spLocks noGrp="1"/>
          </p:cNvSpPr>
          <p:nvPr>
            <p:ph type="body" sz="quarter" idx="13"/>
          </p:nvPr>
        </p:nvSpPr>
        <p:spPr>
          <a:xfrm>
            <a:off x="468000" y="794499"/>
            <a:ext cx="7060264" cy="360000"/>
          </a:xfrm>
        </p:spPr>
        <p:txBody>
          <a:bodyPr/>
          <a:lstStyle/>
          <a:p>
            <a:r>
              <a:rPr lang="en-GB"/>
              <a:t>5b. PP.2 Evaluated the maturity level of the team.</a:t>
            </a:r>
          </a:p>
        </p:txBody>
      </p:sp>
      <p:sp>
        <p:nvSpPr>
          <p:cNvPr id="6" name="TextBox 5">
            <a:extLst>
              <a:ext uri="{FF2B5EF4-FFF2-40B4-BE49-F238E27FC236}">
                <a16:creationId xmlns:a16="http://schemas.microsoft.com/office/drawing/2014/main" id="{4E3163CC-5041-9593-9B23-4880C8EE2144}"/>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4229955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2ADE-A74B-2C44-C65F-08726BE48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3C523-758D-7F39-0F78-AEB59573DC34}"/>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21E2037C-F228-93E8-3C5A-6475491516C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CF51F09D-D5B8-CA1B-BD5A-92555B473AEC}"/>
              </a:ext>
            </a:extLst>
          </p:cNvPr>
          <p:cNvSpPr>
            <a:spLocks noGrp="1"/>
          </p:cNvSpPr>
          <p:nvPr>
            <p:ph type="body" sz="quarter" idx="13"/>
          </p:nvPr>
        </p:nvSpPr>
        <p:spPr>
          <a:xfrm>
            <a:off x="468000" y="794499"/>
            <a:ext cx="7060264" cy="360000"/>
          </a:xfrm>
        </p:spPr>
        <p:txBody>
          <a:bodyPr/>
          <a:lstStyle/>
          <a:p>
            <a:r>
              <a:rPr lang="en-GB"/>
              <a:t>5b. PP.3 Adopted a proactive approach to communication to establish networks of support </a:t>
            </a:r>
            <a:r>
              <a:rPr lang="en-GB" b="1" u="sng"/>
              <a:t>and</a:t>
            </a:r>
            <a:r>
              <a:rPr lang="en-GB"/>
              <a:t> facilitate effective ownership of delegated tasks. </a:t>
            </a:r>
          </a:p>
        </p:txBody>
      </p:sp>
      <p:sp>
        <p:nvSpPr>
          <p:cNvPr id="6" name="TextBox 5">
            <a:extLst>
              <a:ext uri="{FF2B5EF4-FFF2-40B4-BE49-F238E27FC236}">
                <a16:creationId xmlns:a16="http://schemas.microsoft.com/office/drawing/2014/main" id="{74A040AC-A491-0B96-3E26-7A0D219D174D}"/>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18267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1AD6-5607-CB9B-71F5-2BA55056249C}"/>
              </a:ext>
            </a:extLst>
          </p:cNvPr>
          <p:cNvSpPr>
            <a:spLocks noGrp="1"/>
          </p:cNvSpPr>
          <p:nvPr>
            <p:ph type="title"/>
          </p:nvPr>
        </p:nvSpPr>
        <p:spPr/>
        <p:txBody>
          <a:bodyPr/>
          <a:lstStyle/>
          <a:p>
            <a:r>
              <a:rPr lang="en-GB"/>
              <a:t>1a. Budgeting and cost control</a:t>
            </a:r>
          </a:p>
        </p:txBody>
      </p:sp>
      <p:sp>
        <p:nvSpPr>
          <p:cNvPr id="3" name="Footer Placeholder 2">
            <a:extLst>
              <a:ext uri="{FF2B5EF4-FFF2-40B4-BE49-F238E27FC236}">
                <a16:creationId xmlns:a16="http://schemas.microsoft.com/office/drawing/2014/main" id="{4C0FA012-5903-E2B0-2A7C-506B319CE63E}"/>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98E50711-2837-25F4-7B99-779EA1E3A8BF}"/>
              </a:ext>
            </a:extLst>
          </p:cNvPr>
          <p:cNvSpPr>
            <a:spLocks noGrp="1"/>
          </p:cNvSpPr>
          <p:nvPr>
            <p:ph type="sldNum" sz="quarter" idx="12"/>
          </p:nvPr>
        </p:nvSpPr>
        <p:spPr/>
        <p:txBody>
          <a:bodyPr/>
          <a:lstStyle/>
          <a:p>
            <a:fld id="{176DB428-E48B-433D-BBAF-AF8684C2FBFB}" type="slidenum">
              <a:rPr lang="en-GB" smtClean="0"/>
              <a:pPr/>
              <a:t>9</a:t>
            </a:fld>
            <a:endParaRPr lang="en-GB"/>
          </a:p>
        </p:txBody>
      </p:sp>
    </p:spTree>
    <p:extLst>
      <p:ext uri="{BB962C8B-B14F-4D97-AF65-F5344CB8AC3E}">
        <p14:creationId xmlns:p14="http://schemas.microsoft.com/office/powerpoint/2010/main" val="38444420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3F09C-E8E7-24F9-A5AC-6F53831CB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EADD9-D29E-84D4-C862-A637E4B62B2F}"/>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A4EF9D0E-4055-9E35-4396-68A11D733AA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E007BE0A-9299-52E6-35E2-A9C9542515A0}"/>
              </a:ext>
            </a:extLst>
          </p:cNvPr>
          <p:cNvSpPr>
            <a:spLocks noGrp="1"/>
          </p:cNvSpPr>
          <p:nvPr>
            <p:ph type="body" sz="quarter" idx="13"/>
          </p:nvPr>
        </p:nvSpPr>
        <p:spPr>
          <a:xfrm>
            <a:off x="468000" y="794499"/>
            <a:ext cx="7060264" cy="360000"/>
          </a:xfrm>
        </p:spPr>
        <p:txBody>
          <a:bodyPr/>
          <a:lstStyle/>
          <a:p>
            <a:r>
              <a:rPr lang="en-GB"/>
              <a:t>5b. PP.4 Built a relationship of trust </a:t>
            </a:r>
            <a:r>
              <a:rPr lang="en-GB" b="1" u="sng"/>
              <a:t>and</a:t>
            </a:r>
            <a:r>
              <a:rPr lang="en-GB"/>
              <a:t> support, taking into consideration the possible complexities of collaboration, virtual working, time zones and cultures. </a:t>
            </a:r>
          </a:p>
        </p:txBody>
      </p:sp>
      <p:sp>
        <p:nvSpPr>
          <p:cNvPr id="6" name="TextBox 5">
            <a:extLst>
              <a:ext uri="{FF2B5EF4-FFF2-40B4-BE49-F238E27FC236}">
                <a16:creationId xmlns:a16="http://schemas.microsoft.com/office/drawing/2014/main" id="{1E2D83E0-7DEF-46ED-26D9-93C1D9EEC61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6493696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27C44-80A5-151D-27E3-56A5F297F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04D85-44F8-6F57-3A61-268EC5FE258B}"/>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6278A421-760B-0993-5EC1-2696482D691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B71531F-4C42-CC19-A631-B0D6480DC3B7}"/>
              </a:ext>
            </a:extLst>
          </p:cNvPr>
          <p:cNvSpPr>
            <a:spLocks noGrp="1"/>
          </p:cNvSpPr>
          <p:nvPr>
            <p:ph type="body" sz="quarter" idx="13"/>
          </p:nvPr>
        </p:nvSpPr>
        <p:spPr>
          <a:xfrm>
            <a:off x="468000" y="794499"/>
            <a:ext cx="7060264" cy="360000"/>
          </a:xfrm>
        </p:spPr>
        <p:txBody>
          <a:bodyPr/>
          <a:lstStyle/>
          <a:p>
            <a:r>
              <a:rPr lang="en-GB"/>
              <a:t>5b. PP.5 Met the demands of a project through balancing individual </a:t>
            </a:r>
            <a:r>
              <a:rPr lang="en-GB" b="1" u="sng"/>
              <a:t>and</a:t>
            </a:r>
            <a:r>
              <a:rPr lang="en-GB"/>
              <a:t> team needs.</a:t>
            </a:r>
          </a:p>
        </p:txBody>
      </p:sp>
      <p:sp>
        <p:nvSpPr>
          <p:cNvPr id="6" name="TextBox 5">
            <a:extLst>
              <a:ext uri="{FF2B5EF4-FFF2-40B4-BE49-F238E27FC236}">
                <a16:creationId xmlns:a16="http://schemas.microsoft.com/office/drawing/2014/main" id="{DD52212A-50D4-1FC0-77C5-33518C58CE50}"/>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36795740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A059C-9E35-0BDA-BF8F-5B64706DC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4612F-2C04-9126-A274-575BFAE773C6}"/>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B92BB76D-B0A4-0D0A-5A56-869C6214771D}"/>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1CB6AA44-1802-04CF-20B2-589BF4A8FD6C}"/>
              </a:ext>
            </a:extLst>
          </p:cNvPr>
          <p:cNvSpPr>
            <a:spLocks noGrp="1"/>
          </p:cNvSpPr>
          <p:nvPr>
            <p:ph type="body" sz="quarter" idx="13"/>
          </p:nvPr>
        </p:nvSpPr>
        <p:spPr>
          <a:xfrm>
            <a:off x="468000" y="794499"/>
            <a:ext cx="7060264" cy="360000"/>
          </a:xfrm>
        </p:spPr>
        <p:txBody>
          <a:bodyPr/>
          <a:lstStyle/>
          <a:p>
            <a:r>
              <a:rPr lang="en-GB"/>
              <a:t>5b. PP.6 Provided opportunities for coaching </a:t>
            </a:r>
            <a:r>
              <a:rPr lang="en-GB" b="1" u="sng"/>
              <a:t>and/or </a:t>
            </a:r>
            <a:r>
              <a:rPr lang="en-GB"/>
              <a:t>mentoring to members of a team, creating an environment of learning and trust thus promoting continual professional development.</a:t>
            </a:r>
          </a:p>
        </p:txBody>
      </p:sp>
      <p:sp>
        <p:nvSpPr>
          <p:cNvPr id="6" name="TextBox 5">
            <a:extLst>
              <a:ext uri="{FF2B5EF4-FFF2-40B4-BE49-F238E27FC236}">
                <a16:creationId xmlns:a16="http://schemas.microsoft.com/office/drawing/2014/main" id="{898BD930-9FC0-5DE3-5972-240B59DC9822}"/>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6169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B95D-32EC-EFC2-F6C6-585B0EDE5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DC59F-F480-3B20-7F53-013B39E56C19}"/>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CF269C68-BC8D-CA69-C704-4FDA9FF5749B}"/>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A8815797-ACF4-5F73-0AB9-041DC19675DE}"/>
              </a:ext>
            </a:extLst>
          </p:cNvPr>
          <p:cNvSpPr>
            <a:spLocks noGrp="1"/>
          </p:cNvSpPr>
          <p:nvPr>
            <p:ph type="body" sz="quarter" idx="13"/>
          </p:nvPr>
        </p:nvSpPr>
        <p:spPr>
          <a:xfrm>
            <a:off x="468000" y="794499"/>
            <a:ext cx="7060264" cy="360000"/>
          </a:xfrm>
        </p:spPr>
        <p:txBody>
          <a:bodyPr/>
          <a:lstStyle/>
          <a:p>
            <a:r>
              <a:rPr lang="en-GB"/>
              <a:t>5b. PP.7 Addressed performance issues likely to negatively impact on the success of a project whilst remaining alert to any signs of stress within the team.</a:t>
            </a:r>
          </a:p>
        </p:txBody>
      </p:sp>
      <p:sp>
        <p:nvSpPr>
          <p:cNvPr id="6" name="TextBox 5">
            <a:extLst>
              <a:ext uri="{FF2B5EF4-FFF2-40B4-BE49-F238E27FC236}">
                <a16:creationId xmlns:a16="http://schemas.microsoft.com/office/drawing/2014/main" id="{ED728A18-C9D6-23D7-9596-A9469CF2F0E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871495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A0A82-AC75-F5BE-94D5-E4DC8D0E6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4DAEC-CFB8-5B37-0B90-8CA7C7EE36FC}"/>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C8E1EA57-3C54-9409-1E07-E91F6853097A}"/>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C57866C-787A-CB71-8C03-84B9EE0EC6EF}"/>
              </a:ext>
            </a:extLst>
          </p:cNvPr>
          <p:cNvSpPr>
            <a:spLocks noGrp="1"/>
          </p:cNvSpPr>
          <p:nvPr>
            <p:ph type="body" sz="quarter" idx="13"/>
          </p:nvPr>
        </p:nvSpPr>
        <p:spPr>
          <a:xfrm>
            <a:off x="468000" y="794499"/>
            <a:ext cx="7060264" cy="360000"/>
          </a:xfrm>
        </p:spPr>
        <p:txBody>
          <a:bodyPr/>
          <a:lstStyle/>
          <a:p>
            <a:r>
              <a:rPr lang="en-GB"/>
              <a:t>5b. PP.8 Acknowledged levels of performance through constructive feedback to individuals and teams and celebrated success when evident.</a:t>
            </a:r>
          </a:p>
        </p:txBody>
      </p:sp>
      <p:sp>
        <p:nvSpPr>
          <p:cNvPr id="6" name="TextBox 5">
            <a:extLst>
              <a:ext uri="{FF2B5EF4-FFF2-40B4-BE49-F238E27FC236}">
                <a16:creationId xmlns:a16="http://schemas.microsoft.com/office/drawing/2014/main" id="{9D4CA387-44F8-293F-0033-2A59A47D22A5}"/>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6829589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A42A2-B841-F9C1-5237-26B5A84E9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C9BB8-89B8-7D72-61FB-32BC406B1FC6}"/>
              </a:ext>
            </a:extLst>
          </p:cNvPr>
          <p:cNvSpPr>
            <a:spLocks noGrp="1"/>
          </p:cNvSpPr>
          <p:nvPr>
            <p:ph type="title"/>
          </p:nvPr>
        </p:nvSpPr>
        <p:spPr/>
        <p:txBody>
          <a:bodyPr/>
          <a:lstStyle/>
          <a:p>
            <a:r>
              <a:rPr lang="en-GB"/>
              <a:t>5b. Team management</a:t>
            </a:r>
          </a:p>
        </p:txBody>
      </p:sp>
      <p:sp>
        <p:nvSpPr>
          <p:cNvPr id="3" name="Content Placeholder 2">
            <a:extLst>
              <a:ext uri="{FF2B5EF4-FFF2-40B4-BE49-F238E27FC236}">
                <a16:creationId xmlns:a16="http://schemas.microsoft.com/office/drawing/2014/main" id="{170F4D95-FF40-5C37-B64A-30248F7DE41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B47B1AEC-159D-F7EB-FF69-1679ABE23EF6}"/>
              </a:ext>
            </a:extLst>
          </p:cNvPr>
          <p:cNvSpPr>
            <a:spLocks noGrp="1"/>
          </p:cNvSpPr>
          <p:nvPr>
            <p:ph type="body" sz="quarter" idx="13"/>
          </p:nvPr>
        </p:nvSpPr>
        <p:spPr>
          <a:xfrm>
            <a:off x="468000" y="794499"/>
            <a:ext cx="7060264" cy="360000"/>
          </a:xfrm>
        </p:spPr>
        <p:txBody>
          <a:bodyPr/>
          <a:lstStyle/>
          <a:p>
            <a:r>
              <a:rPr lang="en-GB"/>
              <a:t>5b. PP.9 Established a learning culture </a:t>
            </a:r>
            <a:r>
              <a:rPr lang="en-GB" b="1" u="sng"/>
              <a:t>and</a:t>
            </a:r>
            <a:r>
              <a:rPr lang="en-GB"/>
              <a:t> promoted continued professional development. </a:t>
            </a:r>
          </a:p>
        </p:txBody>
      </p:sp>
      <p:sp>
        <p:nvSpPr>
          <p:cNvPr id="6" name="TextBox 5">
            <a:extLst>
              <a:ext uri="{FF2B5EF4-FFF2-40B4-BE49-F238E27FC236}">
                <a16:creationId xmlns:a16="http://schemas.microsoft.com/office/drawing/2014/main" id="{276FAA3C-243E-9D1E-0818-BBC9B72A06BC}"/>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1228817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19EE-4D45-2F5F-D023-C703ADC5C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6FD8D-1043-5F89-5967-03E4E2C6EF6E}"/>
              </a:ext>
            </a:extLst>
          </p:cNvPr>
          <p:cNvSpPr>
            <a:spLocks noGrp="1"/>
          </p:cNvSpPr>
          <p:nvPr>
            <p:ph type="title"/>
          </p:nvPr>
        </p:nvSpPr>
        <p:spPr/>
        <p:txBody>
          <a:bodyPr/>
          <a:lstStyle/>
          <a:p>
            <a:r>
              <a:rPr lang="en-GB"/>
              <a:t>6. Risk and issue management</a:t>
            </a:r>
          </a:p>
        </p:txBody>
      </p:sp>
      <p:sp>
        <p:nvSpPr>
          <p:cNvPr id="3" name="Footer Placeholder 2">
            <a:extLst>
              <a:ext uri="{FF2B5EF4-FFF2-40B4-BE49-F238E27FC236}">
                <a16:creationId xmlns:a16="http://schemas.microsoft.com/office/drawing/2014/main" id="{73D157E5-2327-9191-02B5-30D73A7C6745}"/>
              </a:ext>
            </a:extLst>
          </p:cNvPr>
          <p:cNvSpPr>
            <a:spLocks noGrp="1"/>
          </p:cNvSpPr>
          <p:nvPr>
            <p:ph type="ftr" sz="quarter" idx="11"/>
          </p:nvPr>
        </p:nvSpPr>
        <p:spPr/>
        <p:txBody>
          <a:bodyPr/>
          <a:lstStyle/>
          <a:p>
            <a:r>
              <a:rPr lang="en-GB"/>
              <a:t>© 2026 Association for Project Management</a:t>
            </a:r>
          </a:p>
        </p:txBody>
      </p:sp>
      <p:sp>
        <p:nvSpPr>
          <p:cNvPr id="4" name="Slide Number Placeholder 3">
            <a:extLst>
              <a:ext uri="{FF2B5EF4-FFF2-40B4-BE49-F238E27FC236}">
                <a16:creationId xmlns:a16="http://schemas.microsoft.com/office/drawing/2014/main" id="{6DA6F89C-728E-4D13-465D-17D378BF96E6}"/>
              </a:ext>
            </a:extLst>
          </p:cNvPr>
          <p:cNvSpPr>
            <a:spLocks noGrp="1"/>
          </p:cNvSpPr>
          <p:nvPr>
            <p:ph type="sldNum" sz="quarter" idx="12"/>
          </p:nvPr>
        </p:nvSpPr>
        <p:spPr/>
        <p:txBody>
          <a:bodyPr/>
          <a:lstStyle/>
          <a:p>
            <a:fld id="{176DB428-E48B-433D-BBAF-AF8684C2FBFB}" type="slidenum">
              <a:rPr lang="en-GB" smtClean="0"/>
              <a:pPr/>
              <a:t>96</a:t>
            </a:fld>
            <a:endParaRPr lang="en-GB"/>
          </a:p>
        </p:txBody>
      </p:sp>
    </p:spTree>
    <p:extLst>
      <p:ext uri="{BB962C8B-B14F-4D97-AF65-F5344CB8AC3E}">
        <p14:creationId xmlns:p14="http://schemas.microsoft.com/office/powerpoint/2010/main" val="21333080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0F4CB-0F52-197A-5189-E3D8A97DA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2A915-E6AF-1474-944B-12EED4C7C98C}"/>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A71FFD7A-9878-2095-AFA2-B4B6D74A58A2}"/>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64339318-76D5-87C6-1A6E-2C6C5A04C574}"/>
              </a:ext>
            </a:extLst>
          </p:cNvPr>
          <p:cNvSpPr>
            <a:spLocks noGrp="1"/>
          </p:cNvSpPr>
          <p:nvPr>
            <p:ph type="body" sz="quarter" idx="13"/>
          </p:nvPr>
        </p:nvSpPr>
        <p:spPr>
          <a:xfrm>
            <a:off x="468000" y="794499"/>
            <a:ext cx="7060264" cy="360000"/>
          </a:xfrm>
        </p:spPr>
        <p:txBody>
          <a:bodyPr/>
          <a:lstStyle/>
          <a:p>
            <a:r>
              <a:rPr lang="en-GB"/>
              <a:t>6. PP.1 Continually identified risks within a project. </a:t>
            </a:r>
          </a:p>
        </p:txBody>
      </p:sp>
      <p:sp>
        <p:nvSpPr>
          <p:cNvPr id="6" name="TextBox 5">
            <a:extLst>
              <a:ext uri="{FF2B5EF4-FFF2-40B4-BE49-F238E27FC236}">
                <a16:creationId xmlns:a16="http://schemas.microsoft.com/office/drawing/2014/main" id="{76BD8FAB-D314-BF45-0BC3-D327C9863BBA}"/>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967247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7A829-44A2-0541-BF38-A40163517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4E412-353C-5BCF-5B99-87FB1DDAAC2F}"/>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1C76C638-FAAD-2ECD-4320-7A19D7E160D9}"/>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F46F4EB1-0FBF-D5BF-D94E-7D97EDC9FDA7}"/>
              </a:ext>
            </a:extLst>
          </p:cNvPr>
          <p:cNvSpPr>
            <a:spLocks noGrp="1"/>
          </p:cNvSpPr>
          <p:nvPr>
            <p:ph type="body" sz="quarter" idx="13"/>
          </p:nvPr>
        </p:nvSpPr>
        <p:spPr>
          <a:xfrm>
            <a:off x="468000" y="794499"/>
            <a:ext cx="7060264" cy="360000"/>
          </a:xfrm>
        </p:spPr>
        <p:txBody>
          <a:bodyPr/>
          <a:lstStyle/>
          <a:p>
            <a:r>
              <a:rPr lang="en-GB"/>
              <a:t>6. PP.2 Created a risk register including potential impact </a:t>
            </a:r>
            <a:r>
              <a:rPr lang="en-GB" b="1" u="sng"/>
              <a:t>and</a:t>
            </a:r>
            <a:r>
              <a:rPr lang="en-GB"/>
              <a:t> suitable responses. </a:t>
            </a:r>
          </a:p>
        </p:txBody>
      </p:sp>
      <p:sp>
        <p:nvSpPr>
          <p:cNvPr id="6" name="TextBox 5">
            <a:extLst>
              <a:ext uri="{FF2B5EF4-FFF2-40B4-BE49-F238E27FC236}">
                <a16:creationId xmlns:a16="http://schemas.microsoft.com/office/drawing/2014/main" id="{6FDBED7E-EDB0-503E-EC51-35E46DC9E8FB}"/>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569898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43458-5CB6-6249-6475-9ED9551BA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7FCB4-17CD-C93F-C291-ACEB163FA0B4}"/>
              </a:ext>
            </a:extLst>
          </p:cNvPr>
          <p:cNvSpPr>
            <a:spLocks noGrp="1"/>
          </p:cNvSpPr>
          <p:nvPr>
            <p:ph type="title"/>
          </p:nvPr>
        </p:nvSpPr>
        <p:spPr/>
        <p:txBody>
          <a:bodyPr/>
          <a:lstStyle/>
          <a:p>
            <a:r>
              <a:rPr lang="en-GB"/>
              <a:t>6. Risk and issue management</a:t>
            </a:r>
          </a:p>
        </p:txBody>
      </p:sp>
      <p:sp>
        <p:nvSpPr>
          <p:cNvPr id="3" name="Content Placeholder 2">
            <a:extLst>
              <a:ext uri="{FF2B5EF4-FFF2-40B4-BE49-F238E27FC236}">
                <a16:creationId xmlns:a16="http://schemas.microsoft.com/office/drawing/2014/main" id="{E4306999-5D35-EEEC-D04F-3123BA8AEFD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46C717FF-EB77-45FB-87F0-CAD6A912266C}"/>
              </a:ext>
            </a:extLst>
          </p:cNvPr>
          <p:cNvSpPr>
            <a:spLocks noGrp="1"/>
          </p:cNvSpPr>
          <p:nvPr>
            <p:ph type="body" sz="quarter" idx="13"/>
          </p:nvPr>
        </p:nvSpPr>
        <p:spPr>
          <a:xfrm>
            <a:off x="468000" y="794499"/>
            <a:ext cx="7060264" cy="360000"/>
          </a:xfrm>
        </p:spPr>
        <p:txBody>
          <a:bodyPr/>
          <a:lstStyle/>
          <a:p>
            <a:r>
              <a:rPr lang="en-GB"/>
              <a:t>6. PP.3 Assessed the probabilities </a:t>
            </a:r>
            <a:r>
              <a:rPr lang="en-GB" b="1" u="sng"/>
              <a:t>and</a:t>
            </a:r>
            <a:r>
              <a:rPr lang="en-GB"/>
              <a:t> impacts of risks </a:t>
            </a:r>
            <a:r>
              <a:rPr lang="en-GB" b="1" u="sng"/>
              <a:t>and</a:t>
            </a:r>
            <a:r>
              <a:rPr lang="en-GB"/>
              <a:t> planned their responses. </a:t>
            </a:r>
          </a:p>
        </p:txBody>
      </p:sp>
      <p:sp>
        <p:nvSpPr>
          <p:cNvPr id="6" name="TextBox 5">
            <a:extLst>
              <a:ext uri="{FF2B5EF4-FFF2-40B4-BE49-F238E27FC236}">
                <a16:creationId xmlns:a16="http://schemas.microsoft.com/office/drawing/2014/main" id="{C7400A5E-316E-A4EE-C1F3-56C0D838E2F8}"/>
              </a:ext>
            </a:extLst>
          </p:cNvPr>
          <p:cNvSpPr txBox="1"/>
          <p:nvPr/>
        </p:nvSpPr>
        <p:spPr>
          <a:xfrm>
            <a:off x="7883371" y="402771"/>
            <a:ext cx="3840629" cy="1088572"/>
          </a:xfrm>
          <a:prstGeom prst="rect">
            <a:avLst/>
          </a:prstGeom>
          <a:noFill/>
        </p:spPr>
        <p:txBody>
          <a:bodyPr wrap="square" lIns="0" tIns="0" rIns="0" bIns="0" rtlCol="0">
            <a:noAutofit/>
          </a:bodyPr>
          <a:lstStyle/>
          <a:p>
            <a:pPr algn="l"/>
            <a:r>
              <a:rPr lang="en-GB" sz="1400">
                <a:solidFill>
                  <a:schemeClr val="accent1"/>
                </a:solidFill>
              </a:rPr>
              <a:t>Project name:</a:t>
            </a:r>
          </a:p>
          <a:p>
            <a:pPr algn="l"/>
            <a:r>
              <a:rPr lang="en-GB" sz="1400">
                <a:solidFill>
                  <a:schemeClr val="accent1"/>
                </a:solidFill>
              </a:rPr>
              <a:t>Role on project: </a:t>
            </a:r>
          </a:p>
        </p:txBody>
      </p:sp>
    </p:spTree>
    <p:extLst>
      <p:ext uri="{BB962C8B-B14F-4D97-AF65-F5344CB8AC3E}">
        <p14:creationId xmlns:p14="http://schemas.microsoft.com/office/powerpoint/2010/main" val="2379664729"/>
      </p:ext>
    </p:extLst>
  </p:cSld>
  <p:clrMapOvr>
    <a:masterClrMapping/>
  </p:clrMapOvr>
</p:sld>
</file>

<file path=ppt/theme/theme1.xml><?xml version="1.0" encoding="utf-8"?>
<a:theme xmlns:a="http://schemas.openxmlformats.org/drawingml/2006/main" name="APM">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Presentation4" id="{A14ACCEC-9F6C-46F4-979E-96D16E4614E8}" vid="{6C6C326E-90DD-4682-A57E-393B2877AA56}"/>
    </a:ext>
  </a:extLst>
</a:theme>
</file>

<file path=ppt/theme/theme2.xml><?xml version="1.0" encoding="utf-8"?>
<a:theme xmlns:a="http://schemas.openxmlformats.org/drawingml/2006/main" name="Office Theme">
  <a:themeElements>
    <a:clrScheme name="APM">
      <a:dk1>
        <a:sysClr val="windowText" lastClr="000000"/>
      </a:dk1>
      <a:lt1>
        <a:sysClr val="window" lastClr="FFFFFF"/>
      </a:lt1>
      <a:dk2>
        <a:srgbClr val="FBE4D7"/>
      </a:dk2>
      <a:lt2>
        <a:srgbClr val="D2DDD9"/>
      </a:lt2>
      <a:accent1>
        <a:srgbClr val="0A4644"/>
      </a:accent1>
      <a:accent2>
        <a:srgbClr val="BE574A"/>
      </a:accent2>
      <a:accent3>
        <a:srgbClr val="21D182"/>
      </a:accent3>
      <a:accent4>
        <a:srgbClr val="7F7185"/>
      </a:accent4>
      <a:accent5>
        <a:srgbClr val="9D928A"/>
      </a:accent5>
      <a:accent6>
        <a:srgbClr val="DFE0E1"/>
      </a:accent6>
      <a:hlink>
        <a:srgbClr val="0A4644"/>
      </a:hlink>
      <a:folHlink>
        <a:srgbClr val="21D1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t" anchorCtr="0"/>
      <a:lstStyle>
        <a:defPPr algn="l">
          <a:defRPr sz="14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ac38db-1fb6-456e-b5f9-2eced29e2710">
      <Terms xmlns="http://schemas.microsoft.com/office/infopath/2007/PartnerControls"/>
    </lcf76f155ced4ddcb4097134ff3c332f>
    <TaxCatchAll xmlns="61f6800c-1e96-4e7e-8ace-cceb127b65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6CD01A1C024841893AED3DCEC4A4E7" ma:contentTypeVersion="12" ma:contentTypeDescription="Create a new document." ma:contentTypeScope="" ma:versionID="917ba8d777408abba73bcc764b5da29b">
  <xsd:schema xmlns:xsd="http://www.w3.org/2001/XMLSchema" xmlns:xs="http://www.w3.org/2001/XMLSchema" xmlns:p="http://schemas.microsoft.com/office/2006/metadata/properties" xmlns:ns2="9bac38db-1fb6-456e-b5f9-2eced29e2710" xmlns:ns3="61f6800c-1e96-4e7e-8ace-cceb127b6508" targetNamespace="http://schemas.microsoft.com/office/2006/metadata/properties" ma:root="true" ma:fieldsID="c698466578d4c5097061c05ffe6e03f2" ns2:_="" ns3:_="">
    <xsd:import namespace="9bac38db-1fb6-456e-b5f9-2eced29e2710"/>
    <xsd:import namespace="61f6800c-1e96-4e7e-8ace-cceb127b65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c38db-1fb6-456e-b5f9-2eced29e2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8694d93-1cdf-45c7-baeb-ff632dcefb1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f6800c-1e96-4e7e-8ace-cceb127b65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5f6b27c-dbf3-4b0b-af19-2043f997c6ab}" ma:internalName="TaxCatchAll" ma:showField="CatchAllData" ma:web="61f6800c-1e96-4e7e-8ace-cceb127b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C074C7-7535-4A8F-B30F-C3415CA730F2}">
  <ds:schemaRefs>
    <ds:schemaRef ds:uri="http://schemas.microsoft.com/sharepoint/v3/contenttype/forms"/>
  </ds:schemaRefs>
</ds:datastoreItem>
</file>

<file path=customXml/itemProps2.xml><?xml version="1.0" encoding="utf-8"?>
<ds:datastoreItem xmlns:ds="http://schemas.openxmlformats.org/officeDocument/2006/customXml" ds:itemID="{EF0A5D17-CB85-42EE-BB08-4D46A9014F99}">
  <ds:schemaRefs>
    <ds:schemaRef ds:uri="http://purl.org/dc/elements/1.1/"/>
    <ds:schemaRef ds:uri="61f6800c-1e96-4e7e-8ace-cceb127b6508"/>
    <ds:schemaRef ds:uri="http://www.w3.org/XML/1998/namespace"/>
    <ds:schemaRef ds:uri="http://purl.org/dc/terms/"/>
    <ds:schemaRef ds:uri="http://schemas.microsoft.com/office/2006/metadata/properties"/>
    <ds:schemaRef ds:uri="9bac38db-1fb6-456e-b5f9-2eced29e2710"/>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E6CC9F2-423C-4F73-AF9D-3A16B66DC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c38db-1fb6-456e-b5f9-2eced29e2710"/>
    <ds:schemaRef ds:uri="61f6800c-1e96-4e7e-8ace-cceb127b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TotalTime>
  <Words>7874</Words>
  <Application>Microsoft Office PowerPoint</Application>
  <PresentationFormat>Widescreen</PresentationFormat>
  <Paragraphs>1062</Paragraphs>
  <Slides>247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247</vt:i4>
      </vt:variant>
    </vt:vector>
  </HeadingPairs>
  <TitlesOfParts>
    <vt:vector size="252" baseType="lpstr">
      <vt:lpstr>Aptos</vt:lpstr>
      <vt:lpstr>Arial</vt:lpstr>
      <vt:lpstr>Wingdings</vt:lpstr>
      <vt:lpstr>APM</vt:lpstr>
      <vt:lpstr>Office Theme</vt:lpstr>
      <vt:lpstr>Chartered Project Professional Assessment</vt:lpstr>
      <vt:lpstr>Competence checklist (1) </vt:lpstr>
      <vt:lpstr>Competence checklist (2) </vt:lpstr>
      <vt:lpstr>Instructions for presentation </vt:lpstr>
      <vt:lpstr>Hints and tips </vt:lpstr>
      <vt:lpstr>Example of a ‘poor slide’ (1)</vt:lpstr>
      <vt:lpstr>Example of a ‘poor’ slide (2)</vt:lpstr>
      <vt:lpstr>Authenticity statement </vt:lpstr>
      <vt:lpstr>1a. Budgeting and cost control</vt:lpstr>
      <vt:lpstr>1a. Budgeting and cost control</vt:lpstr>
      <vt:lpstr>1a. Budgeting and cost control</vt:lpstr>
      <vt:lpstr>1a. Budgeting and cost control</vt:lpstr>
      <vt:lpstr>1a. Budgeting and cost control</vt:lpstr>
      <vt:lpstr>1a. Budgeting and cost control</vt:lpstr>
      <vt:lpstr>1a. Budgeting and cost control</vt:lpstr>
      <vt:lpstr>1a. Budgeting and cost control</vt:lpstr>
      <vt:lpstr>1b. Financial management</vt:lpstr>
      <vt:lpstr>1b. Financial management</vt:lpstr>
      <vt:lpstr>1b. Financial management</vt:lpstr>
      <vt:lpstr>1b. Financial management</vt:lpstr>
      <vt:lpstr>1b. Financial management</vt:lpstr>
      <vt:lpstr>1b. Financial management</vt:lpstr>
      <vt:lpstr>1b. Financial management</vt:lpstr>
      <vt:lpstr>1b. Financial management</vt:lpstr>
      <vt:lpstr>1b. Financial management</vt:lpstr>
      <vt:lpstr>2a. Change control</vt:lpstr>
      <vt:lpstr>2a. Change control</vt:lpstr>
      <vt:lpstr>2a. Change control</vt:lpstr>
      <vt:lpstr>2a. Change control</vt:lpstr>
      <vt:lpstr>2a. Change control</vt:lpstr>
      <vt:lpstr>2a. Change control</vt:lpstr>
      <vt:lpstr>2a. Change control</vt:lpstr>
      <vt:lpstr>2a. Change control</vt:lpstr>
      <vt:lpstr>2a. Change control</vt:lpstr>
      <vt:lpstr>2b. Conflict resolution</vt:lpstr>
      <vt:lpstr>2b. Conflict resolution</vt:lpstr>
      <vt:lpstr>2b. Conflict resolution</vt:lpstr>
      <vt:lpstr>2b. Conflict resolution</vt:lpstr>
      <vt:lpstr>2b. Conflict resolution</vt:lpstr>
      <vt:lpstr>2b. Conflict resolution</vt:lpstr>
      <vt:lpstr>2b. Conflict resolution</vt:lpstr>
      <vt:lpstr>2b. Conflict resolution</vt:lpstr>
      <vt:lpstr>3a. Governance arrangements</vt:lpstr>
      <vt:lpstr>3a. Governance arrangements</vt:lpstr>
      <vt:lpstr>3a. Governance arrangements</vt:lpstr>
      <vt:lpstr>3a. Governance arrangements</vt:lpstr>
      <vt:lpstr>3a. Governance arrangements</vt:lpstr>
      <vt:lpstr>3a. Governance arrangements</vt:lpstr>
      <vt:lpstr>3a. Governance arrangements</vt:lpstr>
      <vt:lpstr>3a. Governance arrangements</vt:lpstr>
      <vt:lpstr>3b. Reviews</vt:lpstr>
      <vt:lpstr>3b. Reviews</vt:lpstr>
      <vt:lpstr>3b. Reviews</vt:lpstr>
      <vt:lpstr>3b. Reviews</vt:lpstr>
      <vt:lpstr>3b. Reviews</vt:lpstr>
      <vt:lpstr>3b. Reviews</vt:lpstr>
      <vt:lpstr>3b. Reviews</vt:lpstr>
      <vt:lpstr>3b. Reviews</vt:lpstr>
      <vt:lpstr>3b. Reviews</vt:lpstr>
      <vt:lpstr>4a. Integrated planning</vt:lpstr>
      <vt:lpstr>4a. Integrated planning</vt:lpstr>
      <vt:lpstr>4a. Integrated planning</vt:lpstr>
      <vt:lpstr>4a. Integrated planning</vt:lpstr>
      <vt:lpstr>4a. Integrated planning</vt:lpstr>
      <vt:lpstr>4a. Integrated planning</vt:lpstr>
      <vt:lpstr>4a. Integrated planning</vt:lpstr>
      <vt:lpstr>4a. Integrated planning</vt:lpstr>
      <vt:lpstr>4a. Integrated planning</vt:lpstr>
      <vt:lpstr>4b. Schedule management</vt:lpstr>
      <vt:lpstr>4b. Schedule management</vt:lpstr>
      <vt:lpstr>4b. Schedule management</vt:lpstr>
      <vt:lpstr>4b. Schedule management</vt:lpstr>
      <vt:lpstr>4b. Schedule management</vt:lpstr>
      <vt:lpstr>4b. Schedule management</vt:lpstr>
      <vt:lpstr>4b. Schedule management</vt:lpstr>
      <vt:lpstr>4b. Schedule management</vt:lpstr>
      <vt:lpstr>4b. Schedule management</vt:lpstr>
      <vt:lpstr>5a. Leadership</vt:lpstr>
      <vt:lpstr>5a. Leadership</vt:lpstr>
      <vt:lpstr>5a. Leadership</vt:lpstr>
      <vt:lpstr>5a. Leadership</vt:lpstr>
      <vt:lpstr>5a. Leadership</vt:lpstr>
      <vt:lpstr>5a. Leadership</vt:lpstr>
      <vt:lpstr>5a. Leadership</vt:lpstr>
      <vt:lpstr>5a. Leadership</vt:lpstr>
      <vt:lpstr>5b. Team management</vt:lpstr>
      <vt:lpstr>5b. Team management</vt:lpstr>
      <vt:lpstr>5b. Team management</vt:lpstr>
      <vt:lpstr>5b. Team management</vt:lpstr>
      <vt:lpstr>5b. Team management</vt:lpstr>
      <vt:lpstr>5b. Team management</vt:lpstr>
      <vt:lpstr>5b. Team management</vt:lpstr>
      <vt:lpstr>5b. Team management</vt:lpstr>
      <vt:lpstr>5b. Team management</vt:lpstr>
      <vt:lpstr>5b. Team management</vt:lpstr>
      <vt:lpstr>6. Risk and issue management</vt:lpstr>
      <vt:lpstr>6. Risk and issue management</vt:lpstr>
      <vt:lpstr>6. Risk and issue management</vt:lpstr>
      <vt:lpstr>6. Risk and issue management</vt:lpstr>
      <vt:lpstr>6. Risk and issue management</vt:lpstr>
      <vt:lpstr>6. Risk and issue management</vt:lpstr>
      <vt:lpstr>6. Risk and issue management</vt:lpstr>
      <vt:lpstr>6. Risk and issue management</vt:lpstr>
      <vt:lpstr>7. Stakeholder engagement and communication management</vt:lpstr>
      <vt:lpstr>7. Stakeholder engagement and communication management</vt:lpstr>
      <vt:lpstr>7. Stakeholder engagement and communication management</vt:lpstr>
      <vt:lpstr>7. Stakeholder engagement and communication management</vt:lpstr>
      <vt:lpstr>7. Stakeholder engagement and communication management</vt:lpstr>
      <vt:lpstr>7. Stakeholder engagement and communication management</vt:lpstr>
      <vt:lpstr>7. Stakeholder engagement and communication management</vt:lpstr>
      <vt:lpstr>7. Stakeholder engagement and communication management</vt:lpstr>
      <vt:lpstr>8. Assurance</vt:lpstr>
      <vt:lpstr>8. Assurance</vt:lpstr>
      <vt:lpstr>8. Assurance</vt:lpstr>
      <vt:lpstr>8. Assurance</vt:lpstr>
      <vt:lpstr>8. Assurance</vt:lpstr>
      <vt:lpstr>8. Assurance</vt:lpstr>
      <vt:lpstr>8. Assurance</vt:lpstr>
      <vt:lpstr>8. Assurance</vt:lpstr>
      <vt:lpstr>9. Benefits management</vt:lpstr>
      <vt:lpstr>9. Benefits management</vt:lpstr>
      <vt:lpstr>9. Benefits management</vt:lpstr>
      <vt:lpstr>9. Benefits management</vt:lpstr>
      <vt:lpstr>9. Benefits management</vt:lpstr>
      <vt:lpstr>9. Benefits management</vt:lpstr>
      <vt:lpstr>9. Benefits management</vt:lpstr>
      <vt:lpstr>9. Benefits management</vt:lpstr>
      <vt:lpstr>10. Business case</vt:lpstr>
      <vt:lpstr>10. Business case</vt:lpstr>
      <vt:lpstr>10. Business case</vt:lpstr>
      <vt:lpstr>10. Business case</vt:lpstr>
      <vt:lpstr>10. Business case</vt:lpstr>
      <vt:lpstr>10. Business case</vt:lpstr>
      <vt:lpstr>10. Business case</vt:lpstr>
      <vt:lpstr>10. Business case</vt:lpstr>
      <vt:lpstr>11. Capability development</vt:lpstr>
      <vt:lpstr>11. Capability development</vt:lpstr>
      <vt:lpstr>11. Capability development</vt:lpstr>
      <vt:lpstr>11. Capability development</vt:lpstr>
      <vt:lpstr>11. Capability development</vt:lpstr>
      <vt:lpstr>11. Capability development</vt:lpstr>
      <vt:lpstr>11. Capability development</vt:lpstr>
      <vt:lpstr>11. Capability development</vt:lpstr>
      <vt:lpstr>11. Capability development</vt:lpstr>
      <vt:lpstr>12. Contract management</vt:lpstr>
      <vt:lpstr>12. Contract management</vt:lpstr>
      <vt:lpstr>12. Contract management</vt:lpstr>
      <vt:lpstr>12. Contract management</vt:lpstr>
      <vt:lpstr>12. Contract management</vt:lpstr>
      <vt:lpstr>12. Contract management</vt:lpstr>
      <vt:lpstr>12. Contract management</vt:lpstr>
      <vt:lpstr>12. Contract management</vt:lpstr>
      <vt:lpstr>13. Diversity and inclusion</vt:lpstr>
      <vt:lpstr>13. Diversity and inclusion</vt:lpstr>
      <vt:lpstr>13. Diversity and inclusion</vt:lpstr>
      <vt:lpstr>13. Diversity and inclusion</vt:lpstr>
      <vt:lpstr>13. Diversity and inclusion</vt:lpstr>
      <vt:lpstr>13. Diversity and inclusion</vt:lpstr>
      <vt:lpstr>13. Diversity and inclusion</vt:lpstr>
      <vt:lpstr>13. Diversity and inclusion</vt:lpstr>
      <vt:lpstr>14. Life cycles</vt:lpstr>
      <vt:lpstr>14. Life cycles</vt:lpstr>
      <vt:lpstr>14. Life cycles</vt:lpstr>
      <vt:lpstr>14. Life cycles</vt:lpstr>
      <vt:lpstr>14. Life cycles</vt:lpstr>
      <vt:lpstr>14. Life cycles</vt:lpstr>
      <vt:lpstr>14. Life cycles</vt:lpstr>
      <vt:lpstr>15. Portfolio shaping</vt:lpstr>
      <vt:lpstr>15. Portfolio shaping</vt:lpstr>
      <vt:lpstr>15. Portfolio shaping</vt:lpstr>
      <vt:lpstr>15. Portfolio shaping</vt:lpstr>
      <vt:lpstr>15. Portfolio shaping</vt:lpstr>
      <vt:lpstr>15. Portfolio shaping</vt:lpstr>
      <vt:lpstr>15. Portfolio shaping</vt:lpstr>
      <vt:lpstr>15. Portfolio shaping</vt:lpstr>
      <vt:lpstr>16. Procurement</vt:lpstr>
      <vt:lpstr>16. Procurement</vt:lpstr>
      <vt:lpstr>16. Procurement</vt:lpstr>
      <vt:lpstr>16. Procurement</vt:lpstr>
      <vt:lpstr>16. Procurement</vt:lpstr>
      <vt:lpstr>16. Procurement</vt:lpstr>
      <vt:lpstr>16. Procurement</vt:lpstr>
      <vt:lpstr>16. Procurement</vt:lpstr>
      <vt:lpstr>17. Quality management</vt:lpstr>
      <vt:lpstr>17. Quality management</vt:lpstr>
      <vt:lpstr>17. Quality management</vt:lpstr>
      <vt:lpstr>17. Quality management</vt:lpstr>
      <vt:lpstr>17. Quality management</vt:lpstr>
      <vt:lpstr>17. Quality management</vt:lpstr>
      <vt:lpstr>17. Quality management</vt:lpstr>
      <vt:lpstr>18. Requirements management</vt:lpstr>
      <vt:lpstr>18. Requirements management</vt:lpstr>
      <vt:lpstr>18. Requirements management</vt:lpstr>
      <vt:lpstr>18. Requirements management</vt:lpstr>
      <vt:lpstr>18. Requirements management</vt:lpstr>
      <vt:lpstr>18. Requirements management</vt:lpstr>
      <vt:lpstr>18. Requirements management</vt:lpstr>
      <vt:lpstr>18. Requirements management</vt:lpstr>
      <vt:lpstr>19. Resource capacity planning</vt:lpstr>
      <vt:lpstr>19. Resource capacity planning</vt:lpstr>
      <vt:lpstr>19. Resource capacity planning</vt:lpstr>
      <vt:lpstr>19. Resource capacity planning</vt:lpstr>
      <vt:lpstr>19. Resource capacity planning</vt:lpstr>
      <vt:lpstr>19. Resource capacity planning</vt:lpstr>
      <vt:lpstr>19. Resource capacity planning</vt:lpstr>
      <vt:lpstr>19. Resource capacity planning</vt:lpstr>
      <vt:lpstr>20. Resource management</vt:lpstr>
      <vt:lpstr>20. Resource management</vt:lpstr>
      <vt:lpstr>20. Resource management</vt:lpstr>
      <vt:lpstr>20. Resource management</vt:lpstr>
      <vt:lpstr>20. Resource management</vt:lpstr>
      <vt:lpstr>20. Resource management</vt:lpstr>
      <vt:lpstr>20. Resource management</vt:lpstr>
      <vt:lpstr>20. Resource management</vt:lpstr>
      <vt:lpstr>21. Solutions development</vt:lpstr>
      <vt:lpstr>21. Solutions development</vt:lpstr>
      <vt:lpstr>21. Solutions development</vt:lpstr>
      <vt:lpstr>21. Solutions development</vt:lpstr>
      <vt:lpstr>21. Solutions development</vt:lpstr>
      <vt:lpstr>21. Solutions development</vt:lpstr>
      <vt:lpstr>21. Solutions development</vt:lpstr>
      <vt:lpstr>21. Solutions development</vt:lpstr>
      <vt:lpstr>22. Sustainability</vt:lpstr>
      <vt:lpstr>22. Sustainability </vt:lpstr>
      <vt:lpstr>22. Sustainability </vt:lpstr>
      <vt:lpstr>22. Sustainability </vt:lpstr>
      <vt:lpstr>22. Sustainability </vt:lpstr>
      <vt:lpstr>22. Sustainability </vt:lpstr>
      <vt:lpstr>22. Sustainability </vt:lpstr>
      <vt:lpstr>22. Sustainability </vt:lpstr>
      <vt:lpstr>23. Transition management</vt:lpstr>
      <vt:lpstr>23. Transition management</vt:lpstr>
      <vt:lpstr>23. Transition management</vt:lpstr>
      <vt:lpstr>23. Transition management</vt:lpstr>
      <vt:lpstr>23. Transition management</vt:lpstr>
      <vt:lpstr>23. Transition management</vt:lpstr>
      <vt:lpstr>23. Transition management</vt:lpstr>
      <vt:lpstr>23. Transition management</vt:lpstr>
      <vt:lpstr>24. Ethics, compliance and professionalism</vt:lpstr>
      <vt:lpstr>24. Ethics, compliance and professionalism</vt:lpstr>
      <vt:lpstr>24. Ethics, compliance and professionalism</vt:lpstr>
      <vt:lpstr>24. Ethics, compliance and professionalism</vt:lpstr>
      <vt:lpstr>24. Ethics, compliance and professionalism</vt:lpstr>
      <vt:lpstr>24. Ethics, compliance and professionalism</vt:lpstr>
      <vt:lpstr>24. Ethics, compliance and professionalism</vt:lpstr>
      <vt:lpstr>24. Ethics, compliance and professionalism</vt:lpstr>
      <vt:lpstr>24. Ethics, compliance and professionalism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Long</dc:creator>
  <cp:lastModifiedBy>Emily Thornton</cp:lastModifiedBy>
  <cp:revision>2</cp:revision>
  <dcterms:created xsi:type="dcterms:W3CDTF">2025-11-25T15:19:36Z</dcterms:created>
  <dcterms:modified xsi:type="dcterms:W3CDTF">2026-02-05T14:05:16Z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0x010100EE6CD01A1C024841893AED3DCEC4A4E7</vt:lpwstr>
  </property>
  <property fmtid="{D5CDD505-2E9C-101B-9397-08002B2CF9AE}" pid="3" name="MediaServiceImageTags">
    <vt:lpwstr/>
  </property>
</Properties>
</file>